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64" r:id="rId3"/>
  </p:sldIdLst>
  <p:sldSz cx="32918400" cy="438912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9FB"/>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0" autoAdjust="0"/>
    <p:restoredTop sz="94558" autoAdjust="0"/>
  </p:normalViewPr>
  <p:slideViewPr>
    <p:cSldViewPr snapToGrid="0" snapToObjects="1" showGuides="1">
      <p:cViewPr>
        <p:scale>
          <a:sx n="20" d="100"/>
          <a:sy n="20" d="100"/>
        </p:scale>
        <p:origin x="2824" y="1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84" d="100"/>
          <a:sy n="84" d="100"/>
        </p:scale>
        <p:origin x="382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9/14/23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9/14/23</a:t>
            </a:fld>
            <a:endParaRPr lang="en-US" dirty="0"/>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enter panel">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91991" y="15249562"/>
            <a:ext cx="6858000" cy="1272113"/>
          </a:xfrm>
          <a:prstGeom prst="rect">
            <a:avLst/>
          </a:prstGeom>
        </p:spPr>
        <p:txBody>
          <a:bodyPr wrap="square" lIns="228589" tIns="228589" rIns="228589" bIns="228589">
            <a:noAutofit/>
          </a:bodyPr>
          <a:lstStyle>
            <a:lvl1pPr marL="0" indent="0">
              <a:buNone/>
              <a:defRPr sz="2400">
                <a:solidFill>
                  <a:schemeClr val="tx2"/>
                </a:solidFill>
                <a:latin typeface="Calibri" panose="020F0502020204030204" pitchFamily="34" charset="0"/>
                <a:cs typeface="Calibri" panose="020F0502020204030204"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991" y="14048026"/>
            <a:ext cx="6858000" cy="1066948"/>
          </a:xfrm>
          <a:prstGeom prst="rect">
            <a:avLst/>
          </a:prstGeom>
          <a:noFill/>
        </p:spPr>
        <p:txBody>
          <a:bodyPr wrap="square" lIns="91436" tIns="91436" rIns="91436" bIns="91436" anchor="ctr" anchorCtr="0">
            <a:noAutofit/>
          </a:bodyPr>
          <a:lstStyle>
            <a:lvl1pPr marL="0" indent="0" algn="l">
              <a:buNone/>
              <a:defRPr sz="3000" b="1" u="sng" baseline="0">
                <a:solidFill>
                  <a:schemeClr val="accent6"/>
                </a:solidFill>
              </a:defRPr>
            </a:lvl1pPr>
          </a:lstStyle>
          <a:p>
            <a:pPr lvl="0"/>
            <a:r>
              <a:rPr lang="en-US" dirty="0"/>
              <a:t>(click to edit) INTRODUCTION</a:t>
            </a:r>
          </a:p>
        </p:txBody>
      </p:sp>
      <p:sp>
        <p:nvSpPr>
          <p:cNvPr id="20" name="Text Placeholder 5"/>
          <p:cNvSpPr>
            <a:spLocks noGrp="1"/>
          </p:cNvSpPr>
          <p:nvPr>
            <p:ph type="body" sz="quarter" idx="20" hasCustomPrompt="1"/>
          </p:nvPr>
        </p:nvSpPr>
        <p:spPr>
          <a:xfrm>
            <a:off x="691991" y="22202635"/>
            <a:ext cx="6858000" cy="1066948"/>
          </a:xfrm>
          <a:prstGeom prst="rect">
            <a:avLst/>
          </a:prstGeom>
          <a:noFill/>
        </p:spPr>
        <p:txBody>
          <a:bodyPr wrap="square" lIns="91436" tIns="91436" rIns="91436" bIns="91436" anchor="ctr" anchorCtr="0">
            <a:noAutofit/>
          </a:bodyPr>
          <a:lstStyle>
            <a:lvl1pPr marL="0" indent="0" algn="l">
              <a:buNone/>
              <a:defRPr sz="3000" b="1" u="sng" baseline="0">
                <a:solidFill>
                  <a:schemeClr val="accent6"/>
                </a:solidFill>
              </a:defRPr>
            </a:lvl1pPr>
          </a:lstStyle>
          <a:p>
            <a:pPr lvl="0"/>
            <a:r>
              <a:rPr lang="en-US" dirty="0"/>
              <a:t>(click to edit) OBJECTIVES</a:t>
            </a:r>
          </a:p>
        </p:txBody>
      </p:sp>
      <p:sp>
        <p:nvSpPr>
          <p:cNvPr id="27" name="Text Placeholder 5"/>
          <p:cNvSpPr>
            <a:spLocks noGrp="1"/>
          </p:cNvSpPr>
          <p:nvPr>
            <p:ph type="body" sz="quarter" idx="27" hasCustomPrompt="1"/>
          </p:nvPr>
        </p:nvSpPr>
        <p:spPr>
          <a:xfrm>
            <a:off x="691991" y="31329677"/>
            <a:ext cx="6858000" cy="1066948"/>
          </a:xfrm>
          <a:prstGeom prst="rect">
            <a:avLst/>
          </a:prstGeom>
          <a:noFill/>
        </p:spPr>
        <p:txBody>
          <a:bodyPr wrap="square" lIns="91436" tIns="91436" rIns="91436" bIns="91436" anchor="ctr" anchorCtr="0">
            <a:noAutofit/>
          </a:bodyPr>
          <a:lstStyle>
            <a:lvl1pPr marL="0" indent="0" algn="l">
              <a:buNone/>
              <a:defRPr sz="3000" b="1" u="sng" baseline="0">
                <a:solidFill>
                  <a:schemeClr val="accent6"/>
                </a:solidFill>
              </a:defRPr>
            </a:lvl1pPr>
          </a:lstStyle>
          <a:p>
            <a:pPr lvl="0"/>
            <a:r>
              <a:rPr lang="en-US" dirty="0"/>
              <a:t>(click to edit) METHODS</a:t>
            </a:r>
          </a:p>
        </p:txBody>
      </p:sp>
      <p:sp>
        <p:nvSpPr>
          <p:cNvPr id="28" name="Text Placeholder 3"/>
          <p:cNvSpPr>
            <a:spLocks noGrp="1"/>
          </p:cNvSpPr>
          <p:nvPr>
            <p:ph type="body" sz="quarter" idx="28" hasCustomPrompt="1"/>
          </p:nvPr>
        </p:nvSpPr>
        <p:spPr>
          <a:xfrm>
            <a:off x="691991" y="32493696"/>
            <a:ext cx="6858000" cy="1272113"/>
          </a:xfrm>
          <a:prstGeom prst="rect">
            <a:avLst/>
          </a:prstGeom>
        </p:spPr>
        <p:txBody>
          <a:bodyPr wrap="square" lIns="228589" tIns="228589" rIns="228589" bIns="228589">
            <a:noAutofit/>
          </a:bodyPr>
          <a:lstStyle>
            <a:lvl1pPr marL="0" indent="0">
              <a:buNone/>
              <a:defRPr sz="2400">
                <a:solidFill>
                  <a:schemeClr val="tx2"/>
                </a:solidFill>
                <a:latin typeface="Calibri" panose="020F0502020204030204" pitchFamily="34" charset="0"/>
                <a:cs typeface="Calibri" panose="020F0502020204030204"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5374600" y="28282875"/>
            <a:ext cx="6858000" cy="646323"/>
          </a:xfrm>
          <a:prstGeom prst="rect">
            <a:avLst/>
          </a:prstGeom>
          <a:noFill/>
        </p:spPr>
        <p:txBody>
          <a:bodyPr wrap="square" lIns="91436" tIns="91436" rIns="91436" bIns="91436" anchor="ctr" anchorCtr="0">
            <a:spAutoFit/>
          </a:bodyPr>
          <a:lstStyle>
            <a:lvl1pPr marL="0" indent="0" algn="l">
              <a:buNone/>
              <a:defRPr sz="3000" b="1" u="sng" baseline="0">
                <a:solidFill>
                  <a:schemeClr val="accent6"/>
                </a:solidFill>
              </a:defRPr>
            </a:lvl1pPr>
          </a:lstStyle>
          <a:p>
            <a:pPr lvl="0"/>
            <a:r>
              <a:rPr lang="en-US" dirty="0"/>
              <a:t>(click to edit) DISCUSSION</a:t>
            </a:r>
          </a:p>
        </p:txBody>
      </p:sp>
      <p:sp>
        <p:nvSpPr>
          <p:cNvPr id="30" name="Text Placeholder 3"/>
          <p:cNvSpPr>
            <a:spLocks noGrp="1"/>
          </p:cNvSpPr>
          <p:nvPr>
            <p:ph type="body" sz="quarter" idx="30" hasCustomPrompt="1"/>
          </p:nvPr>
        </p:nvSpPr>
        <p:spPr>
          <a:xfrm>
            <a:off x="25374600" y="29257442"/>
            <a:ext cx="6858000" cy="830975"/>
          </a:xfrm>
          <a:prstGeom prst="rect">
            <a:avLst/>
          </a:prstGeom>
        </p:spPr>
        <p:txBody>
          <a:bodyPr wrap="square" lIns="228589" tIns="228589" rIns="228589" bIns="228589">
            <a:spAutoFit/>
          </a:bodyPr>
          <a:lstStyle>
            <a:lvl1pPr marL="0" indent="0">
              <a:buNone/>
              <a:defRPr sz="2400">
                <a:solidFill>
                  <a:schemeClr val="tx2"/>
                </a:solidFill>
                <a:latin typeface="Calibri" panose="020F0502020204030204" pitchFamily="34" charset="0"/>
                <a:cs typeface="Calibri" panose="020F0502020204030204"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91991" y="23316638"/>
            <a:ext cx="6858000" cy="1272113"/>
          </a:xfrm>
          <a:prstGeom prst="rect">
            <a:avLst/>
          </a:prstGeom>
        </p:spPr>
        <p:txBody>
          <a:bodyPr wrap="square" lIns="228589" tIns="228589" rIns="228589" bIns="228589">
            <a:noAutofit/>
          </a:bodyPr>
          <a:lstStyle>
            <a:lvl1pPr marL="0" indent="0">
              <a:buNone/>
              <a:defRPr sz="2400">
                <a:solidFill>
                  <a:schemeClr val="tx2"/>
                </a:solidFill>
                <a:latin typeface="Calibri" panose="020F0502020204030204" pitchFamily="34" charset="0"/>
                <a:cs typeface="Calibri" panose="020F0502020204030204"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39341BEA-C18B-D84F-BDF6-0D7ACC1C6D4D}"/>
              </a:ext>
            </a:extLst>
          </p:cNvPr>
          <p:cNvSpPr>
            <a:spLocks noGrp="1"/>
          </p:cNvSpPr>
          <p:nvPr>
            <p:ph type="body" sz="quarter" idx="154" hasCustomPrompt="1"/>
          </p:nvPr>
        </p:nvSpPr>
        <p:spPr>
          <a:xfrm>
            <a:off x="9601200" y="4830762"/>
            <a:ext cx="13061373" cy="7755969"/>
          </a:xfrm>
          <a:prstGeom prst="rect">
            <a:avLst/>
          </a:prstGeom>
        </p:spPr>
        <p:txBody>
          <a:bodyPr wrap="square" anchor="t" anchorCtr="0">
            <a:spAutoFit/>
          </a:bodyPr>
          <a:lstStyle>
            <a:lvl1pPr marL="0" indent="0" algn="l">
              <a:buFontTx/>
              <a:buNone/>
              <a:defRPr sz="12450" b="1">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main finding and bold the important words. </a:t>
            </a:r>
          </a:p>
        </p:txBody>
      </p:sp>
      <p:sp>
        <p:nvSpPr>
          <p:cNvPr id="3" name="Picture Placeholder 2">
            <a:extLst>
              <a:ext uri="{FF2B5EF4-FFF2-40B4-BE49-F238E27FC236}">
                <a16:creationId xmlns:a16="http://schemas.microsoft.com/office/drawing/2014/main" id="{2820FECF-07FB-3A41-BC12-56DDFB07BC68}"/>
              </a:ext>
            </a:extLst>
          </p:cNvPr>
          <p:cNvSpPr>
            <a:spLocks noGrp="1"/>
          </p:cNvSpPr>
          <p:nvPr>
            <p:ph type="pic" sz="quarter" idx="155" hasCustomPrompt="1"/>
          </p:nvPr>
        </p:nvSpPr>
        <p:spPr>
          <a:xfrm>
            <a:off x="16459200" y="30129019"/>
            <a:ext cx="6172200" cy="10972800"/>
          </a:xfrm>
          <a:prstGeom prst="rect">
            <a:avLst/>
          </a:prstGeom>
        </p:spPr>
        <p:txBody>
          <a:bodyPr anchor="ctr" anchorCtr="0"/>
          <a:lstStyle>
            <a:lvl1pPr marL="0" indent="0" algn="ctr">
              <a:buNone/>
              <a:defRPr sz="6600">
                <a:solidFill>
                  <a:schemeClr val="accent4"/>
                </a:solidFill>
              </a:defRPr>
            </a:lvl1pPr>
          </a:lstStyle>
          <a:p>
            <a:r>
              <a:rPr lang="en-US" dirty="0"/>
              <a:t>CLICK TO ADD</a:t>
            </a:r>
            <a:br>
              <a:rPr lang="en-US" dirty="0"/>
            </a:br>
            <a:r>
              <a:rPr lang="en-US" dirty="0"/>
              <a:t>QR CODE</a:t>
            </a:r>
          </a:p>
        </p:txBody>
      </p:sp>
      <p:sp>
        <p:nvSpPr>
          <p:cNvPr id="33" name="Text Placeholder 76">
            <a:extLst>
              <a:ext uri="{FF2B5EF4-FFF2-40B4-BE49-F238E27FC236}">
                <a16:creationId xmlns:a16="http://schemas.microsoft.com/office/drawing/2014/main" id="{C3EDF8A5-5EC9-9F46-AD02-0DD438ABACEB}"/>
              </a:ext>
            </a:extLst>
          </p:cNvPr>
          <p:cNvSpPr>
            <a:spLocks noGrp="1"/>
          </p:cNvSpPr>
          <p:nvPr>
            <p:ph type="body" sz="quarter" idx="157" hasCustomPrompt="1"/>
          </p:nvPr>
        </p:nvSpPr>
        <p:spPr>
          <a:xfrm>
            <a:off x="691991" y="6418590"/>
            <a:ext cx="6858000" cy="1887685"/>
          </a:xfrm>
          <a:prstGeom prst="rect">
            <a:avLst/>
          </a:prstGeom>
        </p:spPr>
        <p:txBody>
          <a:bodyPr anchor="t" anchorCtr="0">
            <a:noAutofit/>
          </a:bodyPr>
          <a:lstStyle>
            <a:lvl1pPr marL="0" indent="0" algn="l">
              <a:buFontTx/>
              <a:buNone/>
              <a:defRPr sz="3300" b="1">
                <a:solidFill>
                  <a:schemeClr val="tx2"/>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16" name="Text Placeholder 76">
            <a:extLst>
              <a:ext uri="{FF2B5EF4-FFF2-40B4-BE49-F238E27FC236}">
                <a16:creationId xmlns:a16="http://schemas.microsoft.com/office/drawing/2014/main" id="{E059DE55-23FB-40D6-B25C-2019A3DA5127}"/>
              </a:ext>
            </a:extLst>
          </p:cNvPr>
          <p:cNvSpPr>
            <a:spLocks noGrp="1"/>
          </p:cNvSpPr>
          <p:nvPr>
            <p:ph type="body" sz="quarter" idx="158" hasCustomPrompt="1"/>
          </p:nvPr>
        </p:nvSpPr>
        <p:spPr>
          <a:xfrm>
            <a:off x="691991" y="8393496"/>
            <a:ext cx="6858000" cy="1887685"/>
          </a:xfrm>
          <a:prstGeom prst="rect">
            <a:avLst/>
          </a:prstGeom>
        </p:spPr>
        <p:txBody>
          <a:bodyPr anchor="t" anchorCtr="0">
            <a:noAutofit/>
          </a:bodyPr>
          <a:lstStyle>
            <a:lvl1pPr marL="0" indent="0" algn="l">
              <a:buFontTx/>
              <a:buNone/>
              <a:defRPr sz="2700" b="1">
                <a:solidFill>
                  <a:schemeClr val="tx2"/>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24" name="Text Placeholder 5">
            <a:extLst>
              <a:ext uri="{FF2B5EF4-FFF2-40B4-BE49-F238E27FC236}">
                <a16:creationId xmlns:a16="http://schemas.microsoft.com/office/drawing/2014/main" id="{0497EC54-FB74-484D-9FCA-D9C6FC1CA62A}"/>
              </a:ext>
            </a:extLst>
          </p:cNvPr>
          <p:cNvSpPr>
            <a:spLocks noGrp="1"/>
          </p:cNvSpPr>
          <p:nvPr>
            <p:ph type="body" sz="quarter" idx="163" hasCustomPrompt="1"/>
          </p:nvPr>
        </p:nvSpPr>
        <p:spPr>
          <a:xfrm>
            <a:off x="25405773" y="2851338"/>
            <a:ext cx="6858000" cy="646323"/>
          </a:xfrm>
          <a:prstGeom prst="rect">
            <a:avLst/>
          </a:prstGeom>
          <a:noFill/>
        </p:spPr>
        <p:txBody>
          <a:bodyPr wrap="square" lIns="91436" tIns="91436" rIns="91436" bIns="91436" anchor="ctr" anchorCtr="0">
            <a:spAutoFit/>
          </a:bodyPr>
          <a:lstStyle>
            <a:lvl1pPr marL="0" indent="0" algn="l">
              <a:buNone/>
              <a:defRPr sz="3000" b="1" u="sng" baseline="0">
                <a:solidFill>
                  <a:schemeClr val="accent6"/>
                </a:solidFill>
              </a:defRPr>
            </a:lvl1pPr>
          </a:lstStyle>
          <a:p>
            <a:pPr lvl="0"/>
            <a:r>
              <a:rPr lang="en-US" dirty="0"/>
              <a:t>(click to edit) RESULTS</a:t>
            </a:r>
          </a:p>
        </p:txBody>
      </p:sp>
      <p:sp>
        <p:nvSpPr>
          <p:cNvPr id="35" name="Text Placeholder 3">
            <a:extLst>
              <a:ext uri="{FF2B5EF4-FFF2-40B4-BE49-F238E27FC236}">
                <a16:creationId xmlns:a16="http://schemas.microsoft.com/office/drawing/2014/main" id="{0F431FB4-C853-4F1D-9F6B-229CD8B0B7C0}"/>
              </a:ext>
            </a:extLst>
          </p:cNvPr>
          <p:cNvSpPr>
            <a:spLocks noGrp="1"/>
          </p:cNvSpPr>
          <p:nvPr>
            <p:ph type="body" sz="quarter" idx="164" hasCustomPrompt="1"/>
          </p:nvPr>
        </p:nvSpPr>
        <p:spPr>
          <a:xfrm>
            <a:off x="25405773" y="3842577"/>
            <a:ext cx="6858000" cy="1272113"/>
          </a:xfrm>
          <a:prstGeom prst="rect">
            <a:avLst/>
          </a:prstGeom>
        </p:spPr>
        <p:txBody>
          <a:bodyPr wrap="square" lIns="228589" tIns="228589" rIns="228589" bIns="228589">
            <a:noAutofit/>
          </a:bodyPr>
          <a:lstStyle>
            <a:lvl1pPr marL="0" indent="0">
              <a:buNone/>
              <a:defRPr sz="2400">
                <a:solidFill>
                  <a:schemeClr val="tx2"/>
                </a:solidFill>
                <a:latin typeface="Calibri" panose="020F0502020204030204" pitchFamily="34" charset="0"/>
                <a:cs typeface="Calibri" panose="020F0502020204030204"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Add Tables and Figures in this section.</a:t>
            </a:r>
          </a:p>
        </p:txBody>
      </p:sp>
      <p:sp>
        <p:nvSpPr>
          <p:cNvPr id="17" name="Text Placeholder 76">
            <a:extLst>
              <a:ext uri="{FF2B5EF4-FFF2-40B4-BE49-F238E27FC236}">
                <a16:creationId xmlns:a16="http://schemas.microsoft.com/office/drawing/2014/main" id="{867839B7-9592-41DD-AC2B-1D13362B9CEB}"/>
              </a:ext>
            </a:extLst>
          </p:cNvPr>
          <p:cNvSpPr>
            <a:spLocks noGrp="1"/>
          </p:cNvSpPr>
          <p:nvPr>
            <p:ph type="body" sz="quarter" idx="156" hasCustomPrompt="1"/>
          </p:nvPr>
        </p:nvSpPr>
        <p:spPr>
          <a:xfrm>
            <a:off x="691991" y="2567858"/>
            <a:ext cx="6858001" cy="3716143"/>
          </a:xfrm>
          <a:prstGeom prst="rect">
            <a:avLst/>
          </a:prstGeom>
        </p:spPr>
        <p:txBody>
          <a:bodyPr anchor="t" anchorCtr="0">
            <a:noAutofit/>
          </a:bodyPr>
          <a:lstStyle>
            <a:lvl1pPr marL="0" indent="0" algn="l">
              <a:buFontTx/>
              <a:buNone/>
              <a:defRPr sz="4950" b="1">
                <a:solidFill>
                  <a:schemeClr val="tx2"/>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Poster Title</a:t>
            </a:r>
          </a:p>
        </p:txBody>
      </p:sp>
    </p:spTree>
  </p:cSld>
  <p:clrMapOvr>
    <a:masterClrMapping/>
  </p:clrMapOvr>
  <p:extLst>
    <p:ext uri="{DCECCB84-F9BA-43D5-87BE-67443E8EF086}">
      <p15:sldGuideLst xmlns:p15="http://schemas.microsoft.com/office/powerpoint/2012/main">
        <p15:guide id="2" pos="4752" userDrawn="1">
          <p15:clr>
            <a:srgbClr val="FBAE40"/>
          </p15:clr>
        </p15:guide>
        <p15:guide id="3" pos="15984" userDrawn="1">
          <p15:clr>
            <a:srgbClr val="FBAE40"/>
          </p15:clr>
        </p15:guide>
        <p15:guide id="4" pos="15552" userDrawn="1">
          <p15:clr>
            <a:srgbClr val="FBAE40"/>
          </p15:clr>
        </p15:guide>
        <p15:guide id="5" pos="20304" userDrawn="1">
          <p15:clr>
            <a:srgbClr val="FBAE40"/>
          </p15:clr>
        </p15:guide>
        <p15:guide id="6" pos="5184" userDrawn="1">
          <p15:clr>
            <a:srgbClr val="FBAE40"/>
          </p15:clr>
        </p15:guide>
        <p15:guide id="7" pos="432" userDrawn="1">
          <p15:clr>
            <a:srgbClr val="FBAE40"/>
          </p15:clr>
        </p15:guide>
        <p15:guide id="9" orient="horz" pos="1632" userDrawn="1">
          <p15:clr>
            <a:srgbClr val="FBAE40"/>
          </p15:clr>
        </p15:guide>
        <p15:guide id="10" orient="horz" pos="259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enter panel">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91991" y="15249562"/>
            <a:ext cx="6858000" cy="1272113"/>
          </a:xfrm>
          <a:prstGeom prst="rect">
            <a:avLst/>
          </a:prstGeom>
        </p:spPr>
        <p:txBody>
          <a:bodyPr wrap="square" lIns="228589" tIns="228589" rIns="228589" bIns="228589">
            <a:noAutofit/>
          </a:bodyPr>
          <a:lstStyle>
            <a:lvl1pPr marL="0" indent="0">
              <a:buNone/>
              <a:defRPr sz="2400">
                <a:solidFill>
                  <a:schemeClr val="tx2"/>
                </a:solidFill>
                <a:latin typeface="Calibri" panose="020F0502020204030204" pitchFamily="34" charset="0"/>
                <a:cs typeface="Calibri" panose="020F0502020204030204"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991" y="14048026"/>
            <a:ext cx="6858000" cy="1066948"/>
          </a:xfrm>
          <a:prstGeom prst="rect">
            <a:avLst/>
          </a:prstGeom>
          <a:noFill/>
        </p:spPr>
        <p:txBody>
          <a:bodyPr wrap="square" lIns="91436" tIns="91436" rIns="91436" bIns="91436" anchor="ctr" anchorCtr="0">
            <a:noAutofit/>
          </a:bodyPr>
          <a:lstStyle>
            <a:lvl1pPr marL="0" indent="0" algn="l">
              <a:buNone/>
              <a:defRPr sz="3000" b="1" u="sng" baseline="0">
                <a:solidFill>
                  <a:schemeClr val="accent6"/>
                </a:solidFill>
              </a:defRPr>
            </a:lvl1pPr>
          </a:lstStyle>
          <a:p>
            <a:pPr lvl="0"/>
            <a:r>
              <a:rPr lang="en-US" dirty="0"/>
              <a:t>(click to edit) INTRODUCTION</a:t>
            </a:r>
          </a:p>
        </p:txBody>
      </p:sp>
      <p:sp>
        <p:nvSpPr>
          <p:cNvPr id="20" name="Text Placeholder 5"/>
          <p:cNvSpPr>
            <a:spLocks noGrp="1"/>
          </p:cNvSpPr>
          <p:nvPr>
            <p:ph type="body" sz="quarter" idx="20" hasCustomPrompt="1"/>
          </p:nvPr>
        </p:nvSpPr>
        <p:spPr>
          <a:xfrm>
            <a:off x="691991" y="22202635"/>
            <a:ext cx="6858000" cy="1066948"/>
          </a:xfrm>
          <a:prstGeom prst="rect">
            <a:avLst/>
          </a:prstGeom>
          <a:noFill/>
        </p:spPr>
        <p:txBody>
          <a:bodyPr wrap="square" lIns="91436" tIns="91436" rIns="91436" bIns="91436" anchor="ctr" anchorCtr="0">
            <a:noAutofit/>
          </a:bodyPr>
          <a:lstStyle>
            <a:lvl1pPr marL="0" indent="0" algn="l">
              <a:buNone/>
              <a:defRPr sz="3000" b="1" u="sng" baseline="0">
                <a:solidFill>
                  <a:schemeClr val="accent6"/>
                </a:solidFill>
              </a:defRPr>
            </a:lvl1pPr>
          </a:lstStyle>
          <a:p>
            <a:pPr lvl="0"/>
            <a:r>
              <a:rPr lang="en-US" dirty="0"/>
              <a:t>(click to edit) OBJECTIVES</a:t>
            </a:r>
          </a:p>
        </p:txBody>
      </p:sp>
      <p:sp>
        <p:nvSpPr>
          <p:cNvPr id="27" name="Text Placeholder 5"/>
          <p:cNvSpPr>
            <a:spLocks noGrp="1"/>
          </p:cNvSpPr>
          <p:nvPr>
            <p:ph type="body" sz="quarter" idx="27" hasCustomPrompt="1"/>
          </p:nvPr>
        </p:nvSpPr>
        <p:spPr>
          <a:xfrm>
            <a:off x="691991" y="31329677"/>
            <a:ext cx="6858000" cy="1066948"/>
          </a:xfrm>
          <a:prstGeom prst="rect">
            <a:avLst/>
          </a:prstGeom>
          <a:noFill/>
        </p:spPr>
        <p:txBody>
          <a:bodyPr wrap="square" lIns="91436" tIns="91436" rIns="91436" bIns="91436" anchor="ctr" anchorCtr="0">
            <a:noAutofit/>
          </a:bodyPr>
          <a:lstStyle>
            <a:lvl1pPr marL="0" indent="0" algn="l">
              <a:buNone/>
              <a:defRPr sz="3000" b="1" u="sng" baseline="0">
                <a:solidFill>
                  <a:schemeClr val="accent6"/>
                </a:solidFill>
              </a:defRPr>
            </a:lvl1pPr>
          </a:lstStyle>
          <a:p>
            <a:pPr lvl="0"/>
            <a:r>
              <a:rPr lang="en-US" dirty="0"/>
              <a:t>(click to edit) METHODS</a:t>
            </a:r>
          </a:p>
        </p:txBody>
      </p:sp>
      <p:sp>
        <p:nvSpPr>
          <p:cNvPr id="28" name="Text Placeholder 3"/>
          <p:cNvSpPr>
            <a:spLocks noGrp="1"/>
          </p:cNvSpPr>
          <p:nvPr>
            <p:ph type="body" sz="quarter" idx="28" hasCustomPrompt="1"/>
          </p:nvPr>
        </p:nvSpPr>
        <p:spPr>
          <a:xfrm>
            <a:off x="691991" y="32493696"/>
            <a:ext cx="6858000" cy="1272113"/>
          </a:xfrm>
          <a:prstGeom prst="rect">
            <a:avLst/>
          </a:prstGeom>
        </p:spPr>
        <p:txBody>
          <a:bodyPr wrap="square" lIns="228589" tIns="228589" rIns="228589" bIns="228589">
            <a:noAutofit/>
          </a:bodyPr>
          <a:lstStyle>
            <a:lvl1pPr marL="0" indent="0">
              <a:buNone/>
              <a:defRPr sz="2400">
                <a:solidFill>
                  <a:schemeClr val="tx2"/>
                </a:solidFill>
                <a:latin typeface="Calibri" panose="020F0502020204030204" pitchFamily="34" charset="0"/>
                <a:cs typeface="Calibri" panose="020F0502020204030204"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5374600" y="28282875"/>
            <a:ext cx="6858000" cy="646323"/>
          </a:xfrm>
          <a:prstGeom prst="rect">
            <a:avLst/>
          </a:prstGeom>
          <a:noFill/>
        </p:spPr>
        <p:txBody>
          <a:bodyPr wrap="square" lIns="91436" tIns="91436" rIns="91436" bIns="91436" anchor="ctr" anchorCtr="0">
            <a:spAutoFit/>
          </a:bodyPr>
          <a:lstStyle>
            <a:lvl1pPr marL="0" indent="0" algn="l">
              <a:buNone/>
              <a:defRPr sz="3000" b="1" u="sng" baseline="0">
                <a:solidFill>
                  <a:schemeClr val="accent6"/>
                </a:solidFill>
              </a:defRPr>
            </a:lvl1pPr>
          </a:lstStyle>
          <a:p>
            <a:pPr lvl="0"/>
            <a:r>
              <a:rPr lang="en-US" dirty="0"/>
              <a:t>(click to edit) DISCUSSION</a:t>
            </a:r>
          </a:p>
        </p:txBody>
      </p:sp>
      <p:sp>
        <p:nvSpPr>
          <p:cNvPr id="30" name="Text Placeholder 3"/>
          <p:cNvSpPr>
            <a:spLocks noGrp="1"/>
          </p:cNvSpPr>
          <p:nvPr>
            <p:ph type="body" sz="quarter" idx="30" hasCustomPrompt="1"/>
          </p:nvPr>
        </p:nvSpPr>
        <p:spPr>
          <a:xfrm>
            <a:off x="25374600" y="29257442"/>
            <a:ext cx="6858000" cy="830975"/>
          </a:xfrm>
          <a:prstGeom prst="rect">
            <a:avLst/>
          </a:prstGeom>
        </p:spPr>
        <p:txBody>
          <a:bodyPr wrap="square" lIns="228589" tIns="228589" rIns="228589" bIns="228589">
            <a:spAutoFit/>
          </a:bodyPr>
          <a:lstStyle>
            <a:lvl1pPr marL="0" indent="0">
              <a:buNone/>
              <a:defRPr sz="2400">
                <a:solidFill>
                  <a:schemeClr val="tx2"/>
                </a:solidFill>
                <a:latin typeface="Calibri" panose="020F0502020204030204" pitchFamily="34" charset="0"/>
                <a:cs typeface="Calibri" panose="020F0502020204030204"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91991" y="23316638"/>
            <a:ext cx="6858000" cy="1272113"/>
          </a:xfrm>
          <a:prstGeom prst="rect">
            <a:avLst/>
          </a:prstGeom>
        </p:spPr>
        <p:txBody>
          <a:bodyPr wrap="square" lIns="228589" tIns="228589" rIns="228589" bIns="228589">
            <a:noAutofit/>
          </a:bodyPr>
          <a:lstStyle>
            <a:lvl1pPr marL="0" indent="0">
              <a:buNone/>
              <a:defRPr sz="2400">
                <a:solidFill>
                  <a:schemeClr val="tx2"/>
                </a:solidFill>
                <a:latin typeface="Calibri" panose="020F0502020204030204" pitchFamily="34" charset="0"/>
                <a:cs typeface="Calibri" panose="020F0502020204030204"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39341BEA-C18B-D84F-BDF6-0D7ACC1C6D4D}"/>
              </a:ext>
            </a:extLst>
          </p:cNvPr>
          <p:cNvSpPr>
            <a:spLocks noGrp="1"/>
          </p:cNvSpPr>
          <p:nvPr>
            <p:ph type="body" sz="quarter" idx="154" hasCustomPrompt="1"/>
          </p:nvPr>
        </p:nvSpPr>
        <p:spPr>
          <a:xfrm>
            <a:off x="9601200" y="4830762"/>
            <a:ext cx="13061373" cy="7755969"/>
          </a:xfrm>
          <a:prstGeom prst="rect">
            <a:avLst/>
          </a:prstGeom>
        </p:spPr>
        <p:txBody>
          <a:bodyPr wrap="square" anchor="t" anchorCtr="0">
            <a:spAutoFit/>
          </a:bodyPr>
          <a:lstStyle>
            <a:lvl1pPr marL="0" indent="0" algn="l">
              <a:buFontTx/>
              <a:buNone/>
              <a:defRPr sz="12450" b="1">
                <a:solidFill>
                  <a:schemeClr val="bg1"/>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main finding and bold the important words. </a:t>
            </a:r>
          </a:p>
        </p:txBody>
      </p:sp>
      <p:sp>
        <p:nvSpPr>
          <p:cNvPr id="3" name="Picture Placeholder 2">
            <a:extLst>
              <a:ext uri="{FF2B5EF4-FFF2-40B4-BE49-F238E27FC236}">
                <a16:creationId xmlns:a16="http://schemas.microsoft.com/office/drawing/2014/main" id="{2820FECF-07FB-3A41-BC12-56DDFB07BC68}"/>
              </a:ext>
            </a:extLst>
          </p:cNvPr>
          <p:cNvSpPr>
            <a:spLocks noGrp="1"/>
          </p:cNvSpPr>
          <p:nvPr>
            <p:ph type="pic" sz="quarter" idx="155" hasCustomPrompt="1"/>
          </p:nvPr>
        </p:nvSpPr>
        <p:spPr>
          <a:xfrm>
            <a:off x="16459200" y="30129019"/>
            <a:ext cx="6172200" cy="10972800"/>
          </a:xfrm>
          <a:prstGeom prst="rect">
            <a:avLst/>
          </a:prstGeom>
        </p:spPr>
        <p:txBody>
          <a:bodyPr anchor="ctr" anchorCtr="0"/>
          <a:lstStyle>
            <a:lvl1pPr marL="0" indent="0" algn="ctr">
              <a:buNone/>
              <a:defRPr sz="6600">
                <a:solidFill>
                  <a:schemeClr val="accent4"/>
                </a:solidFill>
              </a:defRPr>
            </a:lvl1pPr>
          </a:lstStyle>
          <a:p>
            <a:r>
              <a:rPr lang="en-US" dirty="0"/>
              <a:t>CLICK TO ADD</a:t>
            </a:r>
            <a:br>
              <a:rPr lang="en-US" dirty="0"/>
            </a:br>
            <a:r>
              <a:rPr lang="en-US" dirty="0"/>
              <a:t>QR CODE</a:t>
            </a:r>
          </a:p>
        </p:txBody>
      </p:sp>
      <p:sp>
        <p:nvSpPr>
          <p:cNvPr id="33" name="Text Placeholder 76">
            <a:extLst>
              <a:ext uri="{FF2B5EF4-FFF2-40B4-BE49-F238E27FC236}">
                <a16:creationId xmlns:a16="http://schemas.microsoft.com/office/drawing/2014/main" id="{C3EDF8A5-5EC9-9F46-AD02-0DD438ABACEB}"/>
              </a:ext>
            </a:extLst>
          </p:cNvPr>
          <p:cNvSpPr>
            <a:spLocks noGrp="1"/>
          </p:cNvSpPr>
          <p:nvPr>
            <p:ph type="body" sz="quarter" idx="157" hasCustomPrompt="1"/>
          </p:nvPr>
        </p:nvSpPr>
        <p:spPr>
          <a:xfrm>
            <a:off x="691991" y="6418590"/>
            <a:ext cx="6858000" cy="1887685"/>
          </a:xfrm>
          <a:prstGeom prst="rect">
            <a:avLst/>
          </a:prstGeom>
        </p:spPr>
        <p:txBody>
          <a:bodyPr anchor="t" anchorCtr="0">
            <a:noAutofit/>
          </a:bodyPr>
          <a:lstStyle>
            <a:lvl1pPr marL="0" indent="0" algn="l">
              <a:buFontTx/>
              <a:buNone/>
              <a:defRPr sz="3300" b="1">
                <a:solidFill>
                  <a:schemeClr val="tx2"/>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Authors</a:t>
            </a:r>
          </a:p>
        </p:txBody>
      </p:sp>
      <p:sp>
        <p:nvSpPr>
          <p:cNvPr id="16" name="Text Placeholder 76">
            <a:extLst>
              <a:ext uri="{FF2B5EF4-FFF2-40B4-BE49-F238E27FC236}">
                <a16:creationId xmlns:a16="http://schemas.microsoft.com/office/drawing/2014/main" id="{E059DE55-23FB-40D6-B25C-2019A3DA5127}"/>
              </a:ext>
            </a:extLst>
          </p:cNvPr>
          <p:cNvSpPr>
            <a:spLocks noGrp="1"/>
          </p:cNvSpPr>
          <p:nvPr>
            <p:ph type="body" sz="quarter" idx="158" hasCustomPrompt="1"/>
          </p:nvPr>
        </p:nvSpPr>
        <p:spPr>
          <a:xfrm>
            <a:off x="691991" y="8393496"/>
            <a:ext cx="6858000" cy="1887685"/>
          </a:xfrm>
          <a:prstGeom prst="rect">
            <a:avLst/>
          </a:prstGeom>
        </p:spPr>
        <p:txBody>
          <a:bodyPr anchor="t" anchorCtr="0">
            <a:noAutofit/>
          </a:bodyPr>
          <a:lstStyle>
            <a:lvl1pPr marL="0" indent="0" algn="l">
              <a:buFontTx/>
              <a:buNone/>
              <a:defRPr sz="2700" b="1">
                <a:solidFill>
                  <a:schemeClr val="tx2"/>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Affiliations</a:t>
            </a:r>
          </a:p>
        </p:txBody>
      </p:sp>
      <p:sp>
        <p:nvSpPr>
          <p:cNvPr id="24" name="Text Placeholder 5">
            <a:extLst>
              <a:ext uri="{FF2B5EF4-FFF2-40B4-BE49-F238E27FC236}">
                <a16:creationId xmlns:a16="http://schemas.microsoft.com/office/drawing/2014/main" id="{0497EC54-FB74-484D-9FCA-D9C6FC1CA62A}"/>
              </a:ext>
            </a:extLst>
          </p:cNvPr>
          <p:cNvSpPr>
            <a:spLocks noGrp="1"/>
          </p:cNvSpPr>
          <p:nvPr>
            <p:ph type="body" sz="quarter" idx="163" hasCustomPrompt="1"/>
          </p:nvPr>
        </p:nvSpPr>
        <p:spPr>
          <a:xfrm>
            <a:off x="25405773" y="2851338"/>
            <a:ext cx="6858000" cy="646323"/>
          </a:xfrm>
          <a:prstGeom prst="rect">
            <a:avLst/>
          </a:prstGeom>
          <a:noFill/>
        </p:spPr>
        <p:txBody>
          <a:bodyPr wrap="square" lIns="91436" tIns="91436" rIns="91436" bIns="91436" anchor="ctr" anchorCtr="0">
            <a:spAutoFit/>
          </a:bodyPr>
          <a:lstStyle>
            <a:lvl1pPr marL="0" indent="0" algn="l">
              <a:buNone/>
              <a:defRPr sz="3000" b="1" u="sng" baseline="0">
                <a:solidFill>
                  <a:schemeClr val="accent6"/>
                </a:solidFill>
              </a:defRPr>
            </a:lvl1pPr>
          </a:lstStyle>
          <a:p>
            <a:pPr lvl="0"/>
            <a:r>
              <a:rPr lang="en-US" dirty="0"/>
              <a:t>(click to edit) RESULTS</a:t>
            </a:r>
          </a:p>
        </p:txBody>
      </p:sp>
      <p:sp>
        <p:nvSpPr>
          <p:cNvPr id="35" name="Text Placeholder 3">
            <a:extLst>
              <a:ext uri="{FF2B5EF4-FFF2-40B4-BE49-F238E27FC236}">
                <a16:creationId xmlns:a16="http://schemas.microsoft.com/office/drawing/2014/main" id="{0F431FB4-C853-4F1D-9F6B-229CD8B0B7C0}"/>
              </a:ext>
            </a:extLst>
          </p:cNvPr>
          <p:cNvSpPr>
            <a:spLocks noGrp="1"/>
          </p:cNvSpPr>
          <p:nvPr>
            <p:ph type="body" sz="quarter" idx="164" hasCustomPrompt="1"/>
          </p:nvPr>
        </p:nvSpPr>
        <p:spPr>
          <a:xfrm>
            <a:off x="25405773" y="3842577"/>
            <a:ext cx="6858000" cy="1272113"/>
          </a:xfrm>
          <a:prstGeom prst="rect">
            <a:avLst/>
          </a:prstGeom>
        </p:spPr>
        <p:txBody>
          <a:bodyPr wrap="square" lIns="228589" tIns="228589" rIns="228589" bIns="228589">
            <a:noAutofit/>
          </a:bodyPr>
          <a:lstStyle>
            <a:lvl1pPr marL="0" indent="0">
              <a:buNone/>
              <a:defRPr sz="2400">
                <a:solidFill>
                  <a:schemeClr val="tx2"/>
                </a:solidFill>
                <a:latin typeface="Calibri" panose="020F0502020204030204" pitchFamily="34" charset="0"/>
                <a:cs typeface="Calibri" panose="020F0502020204030204" pitchFamily="34" charset="0"/>
              </a:defRPr>
            </a:lvl1pPr>
            <a:lvl2pPr marL="1114369" indent="-428603">
              <a:defRPr sz="1875">
                <a:latin typeface="Trebuchet MS" pitchFamily="34" charset="0"/>
              </a:defRPr>
            </a:lvl2pPr>
            <a:lvl3pPr marL="1542973" indent="-428603">
              <a:defRPr sz="1875">
                <a:latin typeface="Trebuchet MS" pitchFamily="34" charset="0"/>
              </a:defRPr>
            </a:lvl3pPr>
            <a:lvl4pPr marL="2014437" indent="-471464">
              <a:defRPr sz="1875">
                <a:latin typeface="Trebuchet MS" pitchFamily="34" charset="0"/>
              </a:defRPr>
            </a:lvl4pPr>
            <a:lvl5pPr marL="2357320" indent="-342883">
              <a:defRPr sz="1875">
                <a:latin typeface="Trebuchet MS" pitchFamily="34" charset="0"/>
              </a:defRPr>
            </a:lvl5pPr>
          </a:lstStyle>
          <a:p>
            <a:pPr lvl="0"/>
            <a:r>
              <a:rPr lang="en-US" dirty="0"/>
              <a:t>Add Tables and Figures in this section.</a:t>
            </a:r>
          </a:p>
        </p:txBody>
      </p:sp>
      <p:sp>
        <p:nvSpPr>
          <p:cNvPr id="17" name="Text Placeholder 76">
            <a:extLst>
              <a:ext uri="{FF2B5EF4-FFF2-40B4-BE49-F238E27FC236}">
                <a16:creationId xmlns:a16="http://schemas.microsoft.com/office/drawing/2014/main" id="{867839B7-9592-41DD-AC2B-1D13362B9CEB}"/>
              </a:ext>
            </a:extLst>
          </p:cNvPr>
          <p:cNvSpPr>
            <a:spLocks noGrp="1"/>
          </p:cNvSpPr>
          <p:nvPr>
            <p:ph type="body" sz="quarter" idx="156" hasCustomPrompt="1"/>
          </p:nvPr>
        </p:nvSpPr>
        <p:spPr>
          <a:xfrm>
            <a:off x="691991" y="2567858"/>
            <a:ext cx="6858001" cy="3716143"/>
          </a:xfrm>
          <a:prstGeom prst="rect">
            <a:avLst/>
          </a:prstGeom>
        </p:spPr>
        <p:txBody>
          <a:bodyPr anchor="t" anchorCtr="0">
            <a:noAutofit/>
          </a:bodyPr>
          <a:lstStyle>
            <a:lvl1pPr marL="0" indent="0" algn="l">
              <a:buFontTx/>
              <a:buNone/>
              <a:defRPr sz="4950" b="1">
                <a:solidFill>
                  <a:schemeClr val="tx2"/>
                </a:solidFill>
                <a:latin typeface="+mj-lt"/>
              </a:defRPr>
            </a:lvl1pPr>
            <a:lvl2pPr>
              <a:buFontTx/>
              <a:buNone/>
              <a:defRPr sz="5400"/>
            </a:lvl2pPr>
            <a:lvl3pPr>
              <a:buFontTx/>
              <a:buNone/>
              <a:defRPr sz="5400"/>
            </a:lvl3pPr>
            <a:lvl4pPr>
              <a:buFontTx/>
              <a:buNone/>
              <a:defRPr sz="5400"/>
            </a:lvl4pPr>
            <a:lvl5pPr>
              <a:buFontTx/>
              <a:buNone/>
              <a:defRPr sz="5400"/>
            </a:lvl5pPr>
          </a:lstStyle>
          <a:p>
            <a:pPr lvl="0"/>
            <a:r>
              <a:rPr lang="en-US" dirty="0"/>
              <a:t>Click here to add Poster Title</a:t>
            </a:r>
          </a:p>
        </p:txBody>
      </p:sp>
    </p:spTree>
    <p:extLst>
      <p:ext uri="{BB962C8B-B14F-4D97-AF65-F5344CB8AC3E}">
        <p14:creationId xmlns:p14="http://schemas.microsoft.com/office/powerpoint/2010/main" val="1424487920"/>
      </p:ext>
    </p:extLst>
  </p:cSld>
  <p:clrMapOvr>
    <a:masterClrMapping/>
  </p:clrMapOvr>
  <p:extLst>
    <p:ext uri="{DCECCB84-F9BA-43D5-87BE-67443E8EF086}">
      <p15:sldGuideLst xmlns:p15="http://schemas.microsoft.com/office/powerpoint/2012/main">
        <p15:guide id="2" pos="4752" userDrawn="1">
          <p15:clr>
            <a:srgbClr val="FBAE40"/>
          </p15:clr>
        </p15:guide>
        <p15:guide id="3" pos="15984" userDrawn="1">
          <p15:clr>
            <a:srgbClr val="FBAE40"/>
          </p15:clr>
        </p15:guide>
        <p15:guide id="4" pos="15552" userDrawn="1">
          <p15:clr>
            <a:srgbClr val="FBAE40"/>
          </p15:clr>
        </p15:guide>
        <p15:guide id="5" pos="20304" userDrawn="1">
          <p15:clr>
            <a:srgbClr val="FBAE40"/>
          </p15:clr>
        </p15:guide>
        <p15:guide id="6" pos="5184" userDrawn="1">
          <p15:clr>
            <a:srgbClr val="FBAE40"/>
          </p15:clr>
        </p15:guide>
        <p15:guide id="7" pos="432" userDrawn="1">
          <p15:clr>
            <a:srgbClr val="FBAE40"/>
          </p15:clr>
        </p15:guide>
        <p15:guide id="9" orient="horz" pos="1632" userDrawn="1">
          <p15:clr>
            <a:srgbClr val="FBAE40"/>
          </p15:clr>
        </p15:guide>
        <p15:guide id="10" orient="horz" pos="2598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896691F-3283-DE4D-A262-B7A29B5D85DD}"/>
              </a:ext>
            </a:extLst>
          </p:cNvPr>
          <p:cNvSpPr/>
          <p:nvPr userDrawn="1"/>
        </p:nvSpPr>
        <p:spPr>
          <a:xfrm>
            <a:off x="0" y="-5766"/>
            <a:ext cx="32918400" cy="4396462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10" name="Text Box 14"/>
          <p:cNvSpPr txBox="1">
            <a:spLocks noChangeArrowheads="1"/>
          </p:cNvSpPr>
          <p:nvPr/>
        </p:nvSpPr>
        <p:spPr bwMode="auto">
          <a:xfrm>
            <a:off x="1175479" y="43187880"/>
            <a:ext cx="1885950" cy="256141"/>
          </a:xfrm>
          <a:prstGeom prst="rect">
            <a:avLst/>
          </a:prstGeom>
          <a:noFill/>
          <a:ln w="9525">
            <a:noFill/>
            <a:miter lim="800000"/>
            <a:headEnd/>
            <a:tailEnd/>
          </a:ln>
          <a:effectLst/>
        </p:spPr>
        <p:txBody>
          <a:bodyPr lIns="68447" tIns="34217" rIns="68447" bIns="34217">
            <a:spAutoFit/>
          </a:bodyPr>
          <a:lstStyle/>
          <a:p>
            <a:pPr eaLnBrk="0" hangingPunct="0">
              <a:lnSpc>
                <a:spcPct val="65000"/>
              </a:lnSpc>
              <a:spcBef>
                <a:spcPct val="50000"/>
              </a:spcBef>
              <a:defRPr/>
            </a:pPr>
            <a:r>
              <a:rPr lang="en-US" sz="375"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825" b="1" dirty="0">
                <a:solidFill>
                  <a:schemeClr val="bg1">
                    <a:lumMod val="75000"/>
                  </a:schemeClr>
                </a:solidFill>
                <a:latin typeface="Arial" charset="0"/>
              </a:rPr>
              <a:t>www.PosterPresentations.com</a:t>
            </a:r>
          </a:p>
        </p:txBody>
      </p:sp>
      <p:sp>
        <p:nvSpPr>
          <p:cNvPr id="33" name="Rectangle 32">
            <a:extLst>
              <a:ext uri="{FF2B5EF4-FFF2-40B4-BE49-F238E27FC236}">
                <a16:creationId xmlns:a16="http://schemas.microsoft.com/office/drawing/2014/main" id="{8B239566-0032-594E-87CC-F52C9841D2C1}"/>
              </a:ext>
            </a:extLst>
          </p:cNvPr>
          <p:cNvSpPr/>
          <p:nvPr userDrawn="1"/>
        </p:nvSpPr>
        <p:spPr>
          <a:xfrm>
            <a:off x="0" y="42536502"/>
            <a:ext cx="32918400" cy="137151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34" name="Rectangle 33">
            <a:extLst>
              <a:ext uri="{FF2B5EF4-FFF2-40B4-BE49-F238E27FC236}">
                <a16:creationId xmlns:a16="http://schemas.microsoft.com/office/drawing/2014/main" id="{C85F28D0-47AE-074E-8801-CCC11808041B}"/>
              </a:ext>
            </a:extLst>
          </p:cNvPr>
          <p:cNvSpPr/>
          <p:nvPr userDrawn="1"/>
        </p:nvSpPr>
        <p:spPr>
          <a:xfrm>
            <a:off x="0" y="-5765"/>
            <a:ext cx="32918400" cy="137151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35" name="Rounded Rectangle 34">
            <a:extLst>
              <a:ext uri="{FF2B5EF4-FFF2-40B4-BE49-F238E27FC236}">
                <a16:creationId xmlns:a16="http://schemas.microsoft.com/office/drawing/2014/main" id="{EE937E76-4906-974E-BFC4-59D3C8CF049E}"/>
              </a:ext>
            </a:extLst>
          </p:cNvPr>
          <p:cNvSpPr/>
          <p:nvPr userDrawn="1"/>
        </p:nvSpPr>
        <p:spPr>
          <a:xfrm>
            <a:off x="8229600" y="-5765"/>
            <a:ext cx="16459200" cy="43891200"/>
          </a:xfrm>
          <a:prstGeom prst="roundRect">
            <a:avLst>
              <a:gd name="adj" fmla="val 67"/>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484"/>
          </a:p>
        </p:txBody>
      </p:sp>
      <p:sp>
        <p:nvSpPr>
          <p:cNvPr id="40" name="Text Box 14">
            <a:extLst>
              <a:ext uri="{FF2B5EF4-FFF2-40B4-BE49-F238E27FC236}">
                <a16:creationId xmlns:a16="http://schemas.microsoft.com/office/drawing/2014/main" id="{C3373478-AEF9-754C-ABC7-23EC1B52CE0C}"/>
              </a:ext>
            </a:extLst>
          </p:cNvPr>
          <p:cNvSpPr txBox="1">
            <a:spLocks noChangeArrowheads="1"/>
          </p:cNvSpPr>
          <p:nvPr userDrawn="1"/>
        </p:nvSpPr>
        <p:spPr bwMode="auto">
          <a:xfrm>
            <a:off x="525507" y="42749119"/>
            <a:ext cx="6218612" cy="490426"/>
          </a:xfrm>
          <a:prstGeom prst="rect">
            <a:avLst/>
          </a:prstGeom>
          <a:noFill/>
          <a:ln w="9525">
            <a:noFill/>
            <a:miter lim="800000"/>
            <a:headEnd/>
            <a:tailEnd/>
          </a:ln>
          <a:effectLst/>
        </p:spPr>
        <p:txBody>
          <a:bodyPr wrap="square" lIns="194696" tIns="97331" rIns="194696" bIns="97331">
            <a:spAutoFit/>
          </a:bodyPr>
          <a:lstStyle/>
          <a:p>
            <a:pPr eaLnBrk="0" hangingPunct="0">
              <a:lnSpc>
                <a:spcPts val="579"/>
              </a:lnSpc>
              <a:spcBef>
                <a:spcPct val="50000"/>
              </a:spcBef>
              <a:defRPr/>
            </a:pPr>
            <a:r>
              <a:rPr lang="en-US" sz="788" b="1" dirty="0">
                <a:solidFill>
                  <a:schemeClr val="bg1">
                    <a:lumMod val="50000"/>
                  </a:schemeClr>
                </a:solidFill>
                <a:latin typeface="Arial" charset="0"/>
              </a:rPr>
              <a:t>RESEARCH POSTER PRESENTATION TEMPLATE © 2019</a:t>
            </a:r>
          </a:p>
          <a:p>
            <a:pPr eaLnBrk="0" hangingPunct="0">
              <a:lnSpc>
                <a:spcPts val="579"/>
              </a:lnSpc>
              <a:spcBef>
                <a:spcPct val="50000"/>
              </a:spcBef>
              <a:defRPr/>
            </a:pPr>
            <a:r>
              <a:rPr lang="en-US" sz="1500" b="1" dirty="0">
                <a:solidFill>
                  <a:schemeClr val="bg1">
                    <a:lumMod val="50000"/>
                  </a:schemeClr>
                </a:solidFill>
                <a:latin typeface="Arial" charset="0"/>
              </a:rPr>
              <a:t>www.PosterPresentations.com</a:t>
            </a:r>
          </a:p>
        </p:txBody>
      </p:sp>
      <p:graphicFrame>
        <p:nvGraphicFramePr>
          <p:cNvPr id="60" name="Table 59">
            <a:extLst>
              <a:ext uri="{FF2B5EF4-FFF2-40B4-BE49-F238E27FC236}">
                <a16:creationId xmlns:a16="http://schemas.microsoft.com/office/drawing/2014/main" id="{C7BA96D5-2156-2D45-9020-DE8BBB03796F}"/>
              </a:ext>
            </a:extLst>
          </p:cNvPr>
          <p:cNvGraphicFramePr>
            <a:graphicFrameLocks noGrp="1"/>
          </p:cNvGraphicFramePr>
          <p:nvPr userDrawn="1">
            <p:extLst>
              <p:ext uri="{D42A27DB-BD31-4B8C-83A1-F6EECF244321}">
                <p14:modId xmlns:p14="http://schemas.microsoft.com/office/powerpoint/2010/main" val="677551763"/>
              </p:ext>
            </p:extLst>
          </p:nvPr>
        </p:nvGraphicFramePr>
        <p:xfrm>
          <a:off x="-7958340" y="18798"/>
          <a:ext cx="7332652" cy="55892373"/>
        </p:xfrm>
        <a:graphic>
          <a:graphicData uri="http://schemas.openxmlformats.org/drawingml/2006/table">
            <a:tbl>
              <a:tblPr firstRow="1" bandRow="1">
                <a:tableStyleId>{5C22544A-7EE6-4342-B048-85BDC9FD1C3A}</a:tableStyleId>
              </a:tblPr>
              <a:tblGrid>
                <a:gridCol w="3144184">
                  <a:extLst>
                    <a:ext uri="{9D8B030D-6E8A-4147-A177-3AD203B41FA5}">
                      <a16:colId xmlns:a16="http://schemas.microsoft.com/office/drawing/2014/main" val="20000"/>
                    </a:ext>
                  </a:extLst>
                </a:gridCol>
                <a:gridCol w="4188468">
                  <a:extLst>
                    <a:ext uri="{9D8B030D-6E8A-4147-A177-3AD203B41FA5}">
                      <a16:colId xmlns:a16="http://schemas.microsoft.com/office/drawing/2014/main" val="20001"/>
                    </a:ext>
                  </a:extLst>
                </a:gridCol>
              </a:tblGrid>
              <a:tr h="1772151">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800" b="0" spc="600" dirty="0">
                          <a:solidFill>
                            <a:srgbClr val="1F3A4E"/>
                          </a:solidFill>
                          <a:latin typeface="Arial Black" panose="020B0A04020102020204" pitchFamily="34" charset="0"/>
                        </a:rPr>
                        <a:t>QUICK START GUIDE</a:t>
                      </a:r>
                      <a:br>
                        <a:rPr lang="en-US" sz="4800" b="0" spc="600" dirty="0">
                          <a:solidFill>
                            <a:srgbClr val="1F3A4E"/>
                          </a:solidFill>
                          <a:latin typeface="Arial Black" panose="020B0A04020102020204" pitchFamily="34" charset="0"/>
                        </a:rPr>
                      </a:br>
                      <a:r>
                        <a:rPr lang="en-US" sz="3700" b="1" spc="0" dirty="0">
                          <a:solidFill>
                            <a:srgbClr val="FF0000"/>
                          </a:solidFill>
                          <a:latin typeface="Trebuchet MS" pitchFamily="34" charset="0"/>
                        </a:rPr>
                        <a:t>(THIS SIDEBAR WILL NOT PRINT)</a:t>
                      </a:r>
                      <a:endParaRPr lang="en-US" sz="4800" b="1" spc="600" dirty="0">
                        <a:solidFill>
                          <a:schemeClr val="bg1"/>
                        </a:solidFill>
                        <a:latin typeface="Trebuchet MS" pitchFamily="34" charset="0"/>
                      </a:endParaRPr>
                    </a:p>
                  </a:txBody>
                  <a:tcPr marL="137160" marR="68580" marT="182880" marB="609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608832">
                <a:tc gridSpan="2">
                  <a:txBody>
                    <a:bodyPr/>
                    <a:lstStyle/>
                    <a:p>
                      <a:pPr defTabSz="3765639"/>
                      <a:r>
                        <a:rPr lang="en-US" sz="2700" i="0" dirty="0">
                          <a:solidFill>
                            <a:srgbClr val="D9D9D9"/>
                          </a:solidFill>
                          <a:latin typeface="Arial"/>
                          <a:cs typeface="Arial"/>
                        </a:rPr>
                        <a:t>This PowerPoint template produces a </a:t>
                      </a:r>
                      <a:r>
                        <a:rPr lang="en-US" sz="2700" i="0" dirty="0">
                          <a:solidFill>
                            <a:srgbClr val="FFC000"/>
                          </a:solidFill>
                          <a:latin typeface="Arial"/>
                          <a:cs typeface="Arial"/>
                        </a:rPr>
                        <a:t>36"x48" </a:t>
                      </a:r>
                      <a:r>
                        <a:rPr lang="en-US" sz="27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700" i="0" dirty="0">
                        <a:solidFill>
                          <a:srgbClr val="D9D9D9"/>
                        </a:solidFill>
                        <a:latin typeface="Arial"/>
                        <a:cs typeface="Arial"/>
                      </a:endParaRPr>
                    </a:p>
                    <a:p>
                      <a:pPr defTabSz="3765639"/>
                      <a:r>
                        <a:rPr lang="en-US" sz="27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700" i="0" dirty="0" err="1">
                          <a:solidFill>
                            <a:srgbClr val="FFC000"/>
                          </a:solidFill>
                          <a:latin typeface="Arial"/>
                          <a:cs typeface="Arial"/>
                        </a:rPr>
                        <a:t>PosterPresentations.com</a:t>
                      </a:r>
                      <a:r>
                        <a:rPr lang="en-US" sz="2700" i="0" dirty="0">
                          <a:solidFill>
                            <a:srgbClr val="D9D9D9"/>
                          </a:solidFill>
                          <a:latin typeface="Arial"/>
                          <a:cs typeface="Arial"/>
                        </a:rPr>
                        <a:t> and click on the  </a:t>
                      </a:r>
                      <a:r>
                        <a:rPr lang="en-US" sz="2700" i="0" dirty="0">
                          <a:solidFill>
                            <a:srgbClr val="FFC000"/>
                          </a:solidFill>
                          <a:latin typeface="Arial"/>
                          <a:cs typeface="Arial"/>
                        </a:rPr>
                        <a:t>HELP DESK</a:t>
                      </a:r>
                      <a:r>
                        <a:rPr lang="en-US" sz="2700" i="0" baseline="0" dirty="0">
                          <a:solidFill>
                            <a:srgbClr val="D9D9D9"/>
                          </a:solidFill>
                          <a:latin typeface="Arial"/>
                          <a:cs typeface="Arial"/>
                        </a:rPr>
                        <a:t> </a:t>
                      </a:r>
                      <a:r>
                        <a:rPr lang="en-US" sz="2700" i="0" dirty="0">
                          <a:solidFill>
                            <a:srgbClr val="D9D9D9"/>
                          </a:solidFill>
                          <a:latin typeface="Arial"/>
                          <a:cs typeface="Arial"/>
                        </a:rPr>
                        <a:t>tab.</a:t>
                      </a:r>
                    </a:p>
                    <a:p>
                      <a:pPr defTabSz="3765639"/>
                      <a:endParaRPr lang="en-US" sz="2700" i="0" dirty="0">
                        <a:solidFill>
                          <a:srgbClr val="D9D9D9"/>
                        </a:solidFill>
                        <a:latin typeface="Arial"/>
                        <a:cs typeface="Arial"/>
                      </a:endParaRPr>
                    </a:p>
                    <a:p>
                      <a:pPr defTabSz="3765639"/>
                      <a:r>
                        <a:rPr lang="en-US" sz="2700" i="0" dirty="0">
                          <a:solidFill>
                            <a:srgbClr val="D9D9D9"/>
                          </a:solidFill>
                          <a:latin typeface="Arial"/>
                          <a:cs typeface="Arial"/>
                        </a:rPr>
                        <a:t>To print your poster using our same-day professional printing service, go online to </a:t>
                      </a:r>
                      <a:r>
                        <a:rPr lang="en-US" sz="2700" i="0" dirty="0" err="1">
                          <a:solidFill>
                            <a:srgbClr val="FFC000"/>
                          </a:solidFill>
                          <a:latin typeface="Arial"/>
                          <a:cs typeface="Arial"/>
                        </a:rPr>
                        <a:t>PosterPresentations.com</a:t>
                      </a:r>
                      <a:r>
                        <a:rPr lang="en-US" sz="2700" i="0" dirty="0">
                          <a:solidFill>
                            <a:srgbClr val="D9D9D9"/>
                          </a:solidFill>
                          <a:latin typeface="Arial"/>
                          <a:cs typeface="Arial"/>
                        </a:rPr>
                        <a:t> and click on "</a:t>
                      </a:r>
                      <a:r>
                        <a:rPr lang="en-US" sz="2700" i="0" dirty="0">
                          <a:solidFill>
                            <a:srgbClr val="FFC000"/>
                          </a:solidFill>
                          <a:latin typeface="Arial"/>
                          <a:cs typeface="Arial"/>
                        </a:rPr>
                        <a:t>Order your poster</a:t>
                      </a:r>
                      <a:r>
                        <a:rPr lang="en-US" sz="2700" i="0" dirty="0">
                          <a:solidFill>
                            <a:srgbClr val="D9D9D9"/>
                          </a:solidFill>
                          <a:latin typeface="Arial"/>
                          <a:cs typeface="Arial"/>
                        </a:rPr>
                        <a:t>".</a:t>
                      </a:r>
                      <a:endParaRPr lang="en-US" sz="2700" b="1" dirty="0">
                        <a:solidFill>
                          <a:srgbClr val="D9D9D9"/>
                        </a:solidFill>
                        <a:latin typeface="Arial"/>
                        <a:cs typeface="Arial"/>
                      </a:endParaRPr>
                    </a:p>
                  </a:txBody>
                  <a:tcPr marL="137160" marR="68580" marT="182880" marB="609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6096556">
                <a:tc>
                  <a:txBody>
                    <a:bodyPr/>
                    <a:lstStyle/>
                    <a:p>
                      <a:pPr algn="ctr"/>
                      <a:endParaRPr lang="en-US" sz="2700" dirty="0">
                        <a:solidFill>
                          <a:srgbClr val="1F3A4E"/>
                        </a:solidFill>
                      </a:endParaRPr>
                    </a:p>
                    <a:p>
                      <a:pPr algn="ctr"/>
                      <a:endParaRPr lang="en-US" sz="2700" dirty="0">
                        <a:solidFill>
                          <a:srgbClr val="1F3A4E"/>
                        </a:solidFill>
                      </a:endParaRPr>
                    </a:p>
                    <a:p>
                      <a:pPr algn="ctr"/>
                      <a:r>
                        <a:rPr lang="en-US" sz="2700" dirty="0">
                          <a:solidFill>
                            <a:schemeClr val="bg1"/>
                          </a:solidFill>
                          <a:latin typeface="Arial" panose="020B0604020202020204" pitchFamily="34" charset="0"/>
                          <a:cs typeface="Arial" panose="020B0604020202020204" pitchFamily="34" charset="0"/>
                        </a:rPr>
                        <a:t>This is a template for a </a:t>
                      </a:r>
                    </a:p>
                    <a:p>
                      <a:pPr algn="ctr"/>
                      <a:r>
                        <a:rPr lang="en-US" sz="2700" dirty="0">
                          <a:solidFill>
                            <a:schemeClr val="bg1"/>
                          </a:solidFill>
                          <a:latin typeface="Arial" panose="020B0604020202020204" pitchFamily="34" charset="0"/>
                          <a:cs typeface="Arial" panose="020B0604020202020204" pitchFamily="34" charset="0"/>
                        </a:rPr>
                        <a:t>presentation poster</a:t>
                      </a:r>
                      <a:br>
                        <a:rPr lang="en-US" sz="2700" dirty="0">
                          <a:solidFill>
                            <a:schemeClr val="bg1"/>
                          </a:solidFill>
                          <a:latin typeface="Arial" panose="020B0604020202020204" pitchFamily="34" charset="0"/>
                          <a:cs typeface="Arial" panose="020B0604020202020204" pitchFamily="34" charset="0"/>
                        </a:rPr>
                      </a:br>
                      <a:r>
                        <a:rPr lang="en-US" sz="4800" b="1" dirty="0">
                          <a:solidFill>
                            <a:srgbClr val="FFC000"/>
                          </a:solidFill>
                          <a:latin typeface="Arial" panose="020B0604020202020204" pitchFamily="34" charset="0"/>
                          <a:cs typeface="Arial" panose="020B0604020202020204" pitchFamily="34" charset="0"/>
                        </a:rPr>
                        <a:t>36 inches tall</a:t>
                      </a:r>
                      <a:br>
                        <a:rPr lang="en-US" sz="4800" b="1" dirty="0">
                          <a:solidFill>
                            <a:srgbClr val="FFC000"/>
                          </a:solidFill>
                          <a:latin typeface="Arial" panose="020B0604020202020204" pitchFamily="34" charset="0"/>
                          <a:cs typeface="Arial" panose="020B0604020202020204" pitchFamily="34" charset="0"/>
                        </a:rPr>
                      </a:br>
                      <a:r>
                        <a:rPr lang="en-US" sz="4800" b="1" dirty="0">
                          <a:solidFill>
                            <a:srgbClr val="FFC000"/>
                          </a:solidFill>
                          <a:latin typeface="Arial" panose="020B0604020202020204" pitchFamily="34" charset="0"/>
                          <a:cs typeface="Arial" panose="020B0604020202020204" pitchFamily="34" charset="0"/>
                        </a:rPr>
                        <a:t>by</a:t>
                      </a:r>
                      <a:br>
                        <a:rPr lang="en-US" sz="4800" b="1" dirty="0">
                          <a:solidFill>
                            <a:srgbClr val="FFC000"/>
                          </a:solidFill>
                          <a:latin typeface="Arial" panose="020B0604020202020204" pitchFamily="34" charset="0"/>
                          <a:cs typeface="Arial" panose="020B0604020202020204" pitchFamily="34" charset="0"/>
                        </a:rPr>
                      </a:br>
                      <a:r>
                        <a:rPr lang="en-US" sz="4800" b="1" dirty="0">
                          <a:solidFill>
                            <a:srgbClr val="FFC000"/>
                          </a:solidFill>
                          <a:latin typeface="Arial" panose="020B0604020202020204" pitchFamily="34" charset="0"/>
                          <a:cs typeface="Arial" panose="020B0604020202020204" pitchFamily="34" charset="0"/>
                        </a:rPr>
                        <a:t>48 inches wide</a:t>
                      </a:r>
                      <a:br>
                        <a:rPr lang="en-US" sz="2700" dirty="0">
                          <a:solidFill>
                            <a:schemeClr val="bg1"/>
                          </a:solidFill>
                          <a:latin typeface="Arial" panose="020B0604020202020204" pitchFamily="34" charset="0"/>
                          <a:cs typeface="Arial" panose="020B0604020202020204" pitchFamily="34" charset="0"/>
                        </a:rPr>
                      </a:br>
                      <a:endParaRPr lang="en-US" sz="2700" dirty="0">
                        <a:solidFill>
                          <a:srgbClr val="1F3A4E"/>
                        </a:solidFill>
                      </a:endParaRPr>
                    </a:p>
                  </a:txBody>
                  <a:tcPr marL="68580" marR="68580" marT="60960" marB="609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700" b="0" baseline="0" dirty="0">
                          <a:solidFill>
                            <a:srgbClr val="FFC000"/>
                          </a:solidFill>
                          <a:latin typeface="Arial" panose="020B0604020202020204" pitchFamily="34" charset="0"/>
                          <a:cs typeface="Arial" panose="020B0604020202020204" pitchFamily="34" charset="0"/>
                        </a:rPr>
                      </a:br>
                      <a:r>
                        <a:rPr lang="en-US" sz="27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700" b="0" baseline="0" dirty="0">
                          <a:solidFill>
                            <a:srgbClr val="D9D9D9"/>
                          </a:solidFill>
                          <a:latin typeface="Arial" panose="020B0604020202020204" pitchFamily="34" charset="0"/>
                          <a:cs typeface="Arial" panose="020B0604020202020204" pitchFamily="34" charset="0"/>
                        </a:rPr>
                      </a:br>
                      <a:r>
                        <a:rPr lang="en-US" sz="27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700" b="0" baseline="0" dirty="0">
                          <a:solidFill>
                            <a:srgbClr val="D9D9D9"/>
                          </a:solidFill>
                          <a:latin typeface="Arial" panose="020B0604020202020204" pitchFamily="34" charset="0"/>
                          <a:cs typeface="Arial" panose="020B0604020202020204" pitchFamily="34" charset="0"/>
                        </a:rPr>
                      </a:br>
                      <a:r>
                        <a:rPr lang="en-US" sz="2700" b="0" baseline="0" dirty="0">
                          <a:solidFill>
                            <a:srgbClr val="FFC000"/>
                          </a:solidFill>
                          <a:latin typeface="Arial" panose="020B0604020202020204" pitchFamily="34" charset="0"/>
                          <a:cs typeface="Arial" panose="020B0604020202020204" pitchFamily="34" charset="0"/>
                        </a:rPr>
                        <a:t>30 tall x 40 wide</a:t>
                      </a:r>
                      <a:br>
                        <a:rPr lang="en-US" sz="2700" b="0" baseline="0" dirty="0">
                          <a:solidFill>
                            <a:srgbClr val="FFC000"/>
                          </a:solidFill>
                          <a:latin typeface="Arial" panose="020B0604020202020204" pitchFamily="34" charset="0"/>
                          <a:cs typeface="Arial" panose="020B0604020202020204" pitchFamily="34" charset="0"/>
                        </a:rPr>
                      </a:br>
                      <a:r>
                        <a:rPr lang="en-US" sz="2700" b="0" baseline="0" dirty="0">
                          <a:solidFill>
                            <a:srgbClr val="FFC000"/>
                          </a:solidFill>
                          <a:latin typeface="Arial" panose="020B0604020202020204" pitchFamily="34" charset="0"/>
                          <a:cs typeface="Arial" panose="020B0604020202020204" pitchFamily="34" charset="0"/>
                        </a:rPr>
                        <a:t>42 tall x 56 wide</a:t>
                      </a:r>
                      <a:br>
                        <a:rPr lang="en-US" sz="2700" b="0" baseline="0" dirty="0">
                          <a:solidFill>
                            <a:srgbClr val="FFC000"/>
                          </a:solidFill>
                          <a:latin typeface="Arial" panose="020B0604020202020204" pitchFamily="34" charset="0"/>
                          <a:cs typeface="Arial" panose="020B0604020202020204" pitchFamily="34" charset="0"/>
                        </a:rPr>
                      </a:br>
                      <a:r>
                        <a:rPr lang="en-US" sz="2700" b="0" baseline="0" dirty="0">
                          <a:solidFill>
                            <a:srgbClr val="FFC000"/>
                          </a:solidFill>
                          <a:latin typeface="Arial" panose="020B0604020202020204" pitchFamily="34" charset="0"/>
                          <a:cs typeface="Arial" panose="020B0604020202020204" pitchFamily="34" charset="0"/>
                        </a:rPr>
                        <a:t>48 tall x 64 wide</a:t>
                      </a:r>
                    </a:p>
                  </a:txBody>
                  <a:tcPr marL="137160" marR="68580" marT="182880" marB="60960">
                    <a:solidFill>
                      <a:srgbClr val="010101"/>
                    </a:solidFill>
                  </a:tcPr>
                </a:tc>
                <a:extLst>
                  <a:ext uri="{0D108BD9-81ED-4DB2-BD59-A6C34878D82A}">
                    <a16:rowId xmlns:a16="http://schemas.microsoft.com/office/drawing/2014/main" val="10008"/>
                  </a:ext>
                </a:extLst>
              </a:tr>
              <a:tr h="5718256">
                <a:tc>
                  <a:txBody>
                    <a:bodyPr/>
                    <a:lstStyle/>
                    <a:p>
                      <a:endParaRPr lang="en-US" sz="2700" dirty="0">
                        <a:solidFill>
                          <a:srgbClr val="1F3A4E"/>
                        </a:solidFill>
                      </a:endParaRPr>
                    </a:p>
                  </a:txBody>
                  <a:tcPr marL="68580" marR="68580" marT="60960" marB="60960">
                    <a:blipFill rotWithShape="1">
                      <a:blip r:embed="rId3"/>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53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7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700" b="0" baseline="0" dirty="0">
                          <a:solidFill>
                            <a:srgbClr val="D9D9D9"/>
                          </a:solidFill>
                          <a:latin typeface="Arial" panose="020B0604020202020204" pitchFamily="34" charset="0"/>
                          <a:cs typeface="Arial" panose="020B0604020202020204" pitchFamily="34" charset="0"/>
                        </a:rPr>
                      </a:br>
                      <a:r>
                        <a:rPr lang="en-US" sz="2700" b="0" baseline="0" dirty="0">
                          <a:solidFill>
                            <a:srgbClr val="FFC000"/>
                          </a:solidFill>
                          <a:latin typeface="Arial" panose="020B0604020202020204" pitchFamily="34" charset="0"/>
                          <a:cs typeface="Arial" panose="020B0604020202020204" pitchFamily="34" charset="0"/>
                        </a:rPr>
                        <a:t>1. </a:t>
                      </a:r>
                      <a:r>
                        <a:rPr lang="en-US" sz="27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700" b="0" baseline="0" dirty="0">
                          <a:solidFill>
                            <a:srgbClr val="D9D9D9"/>
                          </a:solidFill>
                          <a:latin typeface="Arial" panose="020B0604020202020204" pitchFamily="34" charset="0"/>
                          <a:cs typeface="Arial" panose="020B0604020202020204" pitchFamily="34" charset="0"/>
                        </a:rPr>
                      </a:br>
                      <a:r>
                        <a:rPr lang="en-US" sz="2700" b="0" baseline="0" dirty="0">
                          <a:solidFill>
                            <a:srgbClr val="FFC000"/>
                          </a:solidFill>
                          <a:latin typeface="Arial" panose="020B0604020202020204" pitchFamily="34" charset="0"/>
                          <a:cs typeface="Arial" panose="020B0604020202020204" pitchFamily="34" charset="0"/>
                        </a:rPr>
                        <a:t>2. </a:t>
                      </a:r>
                      <a:r>
                        <a:rPr lang="en-US" sz="27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37160" marR="68580" marT="182880" marB="60960">
                    <a:solidFill>
                      <a:srgbClr val="010101"/>
                    </a:solidFill>
                  </a:tcPr>
                </a:tc>
                <a:extLst>
                  <a:ext uri="{0D108BD9-81ED-4DB2-BD59-A6C34878D82A}">
                    <a16:rowId xmlns:a16="http://schemas.microsoft.com/office/drawing/2014/main" val="10001"/>
                  </a:ext>
                </a:extLst>
              </a:tr>
              <a:tr h="2400701">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700" b="0" baseline="0" dirty="0">
                          <a:solidFill>
                            <a:srgbClr val="FFC000"/>
                          </a:solidFill>
                          <a:latin typeface="Arial" panose="020B0604020202020204" pitchFamily="34" charset="0"/>
                          <a:cs typeface="Arial" panose="020B0604020202020204" pitchFamily="34" charset="0"/>
                        </a:rPr>
                      </a:br>
                      <a:r>
                        <a:rPr lang="en-US" sz="27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marL="68580" marR="68580" marT="60960" marB="60960">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5099119">
                <a:tc>
                  <a:txBody>
                    <a:bodyPr/>
                    <a:lstStyle/>
                    <a:p>
                      <a:endParaRPr lang="en-US" sz="2700" dirty="0">
                        <a:solidFill>
                          <a:srgbClr val="1F3A4E"/>
                        </a:solidFill>
                      </a:endParaRPr>
                    </a:p>
                  </a:txBody>
                  <a:tcPr marL="68580" marR="68580" marT="60960" marB="60960">
                    <a:blipFill rotWithShape="1">
                      <a:blip r:embed="rId4"/>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700" b="0" baseline="0" dirty="0">
                          <a:solidFill>
                            <a:schemeClr val="bg1"/>
                          </a:solidFill>
                          <a:latin typeface="Arial" panose="020B0604020202020204" pitchFamily="34" charset="0"/>
                          <a:cs typeface="Arial" panose="020B0604020202020204" pitchFamily="34" charset="0"/>
                        </a:rPr>
                      </a:br>
                      <a:r>
                        <a:rPr lang="en-US" sz="27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700" b="0" baseline="0" dirty="0">
                          <a:solidFill>
                            <a:schemeClr val="bg1"/>
                          </a:solidFill>
                          <a:latin typeface="Arial" panose="020B0604020202020204" pitchFamily="34" charset="0"/>
                          <a:cs typeface="Arial" panose="020B0604020202020204" pitchFamily="34" charset="0"/>
                        </a:rPr>
                      </a:br>
                      <a:r>
                        <a:rPr lang="en-US" sz="2700" b="0" baseline="0" dirty="0">
                          <a:solidFill>
                            <a:srgbClr val="FFC000"/>
                          </a:solidFill>
                          <a:latin typeface="Arial" panose="020B0604020202020204" pitchFamily="34" charset="0"/>
                          <a:cs typeface="Arial" panose="020B0604020202020204" pitchFamily="34" charset="0"/>
                        </a:rPr>
                        <a:t>-</a:t>
                      </a:r>
                      <a:r>
                        <a:rPr lang="en-US" sz="2700" b="0" baseline="0" dirty="0">
                          <a:solidFill>
                            <a:schemeClr val="bg1"/>
                          </a:solidFill>
                          <a:latin typeface="Arial" panose="020B0604020202020204" pitchFamily="34" charset="0"/>
                          <a:cs typeface="Arial" panose="020B0604020202020204" pitchFamily="34" charset="0"/>
                        </a:rPr>
                        <a:t> </a:t>
                      </a:r>
                      <a:r>
                        <a:rPr lang="en-US" sz="27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700" b="0" baseline="0" dirty="0">
                          <a:solidFill>
                            <a:schemeClr val="bg1"/>
                          </a:solidFill>
                          <a:latin typeface="Arial" panose="020B0604020202020204" pitchFamily="34" charset="0"/>
                          <a:cs typeface="Arial" panose="020B0604020202020204" pitchFamily="34" charset="0"/>
                        </a:rPr>
                      </a:br>
                      <a:r>
                        <a:rPr lang="en-US" sz="2700" b="0" baseline="0" dirty="0">
                          <a:solidFill>
                            <a:srgbClr val="FFC000"/>
                          </a:solidFill>
                          <a:latin typeface="Arial" panose="020B0604020202020204" pitchFamily="34" charset="0"/>
                          <a:cs typeface="Arial" panose="020B0604020202020204" pitchFamily="34" charset="0"/>
                        </a:rPr>
                        <a:t>-</a:t>
                      </a:r>
                      <a:r>
                        <a:rPr lang="en-US" sz="2700" b="0" baseline="0" dirty="0">
                          <a:solidFill>
                            <a:schemeClr val="bg1"/>
                          </a:solidFill>
                          <a:latin typeface="Arial" panose="020B0604020202020204" pitchFamily="34" charset="0"/>
                          <a:cs typeface="Arial" panose="020B0604020202020204" pitchFamily="34" charset="0"/>
                        </a:rPr>
                        <a:t> </a:t>
                      </a:r>
                      <a:r>
                        <a:rPr lang="en-US" sz="27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700" b="0" baseline="0" dirty="0">
                          <a:solidFill>
                            <a:schemeClr val="bg1"/>
                          </a:solidFill>
                          <a:latin typeface="Arial" panose="020B0604020202020204" pitchFamily="34" charset="0"/>
                          <a:cs typeface="Arial" panose="020B0604020202020204" pitchFamily="34" charset="0"/>
                        </a:rPr>
                      </a:br>
                      <a:r>
                        <a:rPr lang="en-US" sz="2700" b="0" baseline="0" dirty="0">
                          <a:solidFill>
                            <a:srgbClr val="FFC000"/>
                          </a:solidFill>
                          <a:latin typeface="Arial" panose="020B0604020202020204" pitchFamily="34" charset="0"/>
                          <a:cs typeface="Arial" panose="020B0604020202020204" pitchFamily="34" charset="0"/>
                        </a:rPr>
                        <a:t>-</a:t>
                      </a:r>
                      <a:r>
                        <a:rPr lang="en-US" sz="2700" b="0" baseline="0" dirty="0">
                          <a:solidFill>
                            <a:schemeClr val="bg1"/>
                          </a:solidFill>
                          <a:latin typeface="Arial" panose="020B0604020202020204" pitchFamily="34" charset="0"/>
                          <a:cs typeface="Arial" panose="020B0604020202020204" pitchFamily="34" charset="0"/>
                        </a:rPr>
                        <a:t> </a:t>
                      </a:r>
                      <a:r>
                        <a:rPr lang="en-US" sz="27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37160" marR="68580" marT="182880" marB="60960">
                    <a:solidFill>
                      <a:srgbClr val="010101"/>
                    </a:solidFill>
                  </a:tcPr>
                </a:tc>
                <a:extLst>
                  <a:ext uri="{0D108BD9-81ED-4DB2-BD59-A6C34878D82A}">
                    <a16:rowId xmlns:a16="http://schemas.microsoft.com/office/drawing/2014/main" val="10003"/>
                  </a:ext>
                </a:extLst>
              </a:tr>
              <a:tr h="4692180">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7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7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700" dirty="0">
                        <a:solidFill>
                          <a:srgbClr val="D9D9D9"/>
                        </a:solidFill>
                        <a:latin typeface="Arial" panose="020B0604020202020204" pitchFamily="34" charset="0"/>
                        <a:cs typeface="Arial" panose="020B0604020202020204" pitchFamily="34" charset="0"/>
                      </a:endParaRPr>
                    </a:p>
                  </a:txBody>
                  <a:tcPr marL="68580" marR="68580" marT="60960" marB="60960">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317020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7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37160" marR="68580" marT="182880" marB="609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3057560">
                <a:tc gridSpan="2">
                  <a:txBody>
                    <a:bodyPr/>
                    <a:lstStyle/>
                    <a:p>
                      <a:endParaRPr lang="en-US" sz="2700" dirty="0">
                        <a:solidFill>
                          <a:schemeClr val="bg1"/>
                        </a:solidFill>
                        <a:latin typeface="Arial" panose="020B0604020202020204" pitchFamily="34" charset="0"/>
                        <a:cs typeface="Arial" panose="020B0604020202020204" pitchFamily="34" charset="0"/>
                      </a:endParaRPr>
                    </a:p>
                  </a:txBody>
                  <a:tcPr marL="137160" marR="68580" marT="182880" marB="609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70703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700" noProof="0" dirty="0">
                          <a:solidFill>
                            <a:srgbClr val="D9D9D9"/>
                          </a:solidFill>
                          <a:latin typeface="Arial"/>
                          <a:cs typeface="Arial"/>
                        </a:rPr>
                        <a:t>Zoom in and look at your images at 100%-200% magnification. If they look clear, they will print well. </a:t>
                      </a:r>
                    </a:p>
                  </a:txBody>
                  <a:tcPr marL="137160" marR="68580" marT="182880" marB="609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424969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700" noProof="0" dirty="0">
                        <a:solidFill>
                          <a:schemeClr val="bg1"/>
                        </a:solidFill>
                        <a:latin typeface="Arial"/>
                        <a:cs typeface="Arial"/>
                      </a:endParaRPr>
                    </a:p>
                  </a:txBody>
                  <a:tcPr marL="137160" marR="68580" marT="182880" marB="609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64" name="Table 63">
            <a:extLst>
              <a:ext uri="{FF2B5EF4-FFF2-40B4-BE49-F238E27FC236}">
                <a16:creationId xmlns:a16="http://schemas.microsoft.com/office/drawing/2014/main" id="{D190F9AB-56D0-244B-B0D0-9D7AC22249AE}"/>
              </a:ext>
            </a:extLst>
          </p:cNvPr>
          <p:cNvGraphicFramePr>
            <a:graphicFrameLocks noGrp="1"/>
          </p:cNvGraphicFramePr>
          <p:nvPr userDrawn="1">
            <p:extLst>
              <p:ext uri="{D42A27DB-BD31-4B8C-83A1-F6EECF244321}">
                <p14:modId xmlns:p14="http://schemas.microsoft.com/office/powerpoint/2010/main" val="3648068066"/>
              </p:ext>
            </p:extLst>
          </p:nvPr>
        </p:nvGraphicFramePr>
        <p:xfrm>
          <a:off x="33521422" y="-112999"/>
          <a:ext cx="7072641" cy="62340150"/>
        </p:xfrm>
        <a:graphic>
          <a:graphicData uri="http://schemas.openxmlformats.org/drawingml/2006/table">
            <a:tbl>
              <a:tblPr firstRow="1" bandRow="1">
                <a:tableStyleId>{5C22544A-7EE6-4342-B048-85BDC9FD1C3A}</a:tableStyleId>
              </a:tblPr>
              <a:tblGrid>
                <a:gridCol w="2507876">
                  <a:extLst>
                    <a:ext uri="{9D8B030D-6E8A-4147-A177-3AD203B41FA5}">
                      <a16:colId xmlns:a16="http://schemas.microsoft.com/office/drawing/2014/main" val="20000"/>
                    </a:ext>
                  </a:extLst>
                </a:gridCol>
                <a:gridCol w="1036169">
                  <a:extLst>
                    <a:ext uri="{9D8B030D-6E8A-4147-A177-3AD203B41FA5}">
                      <a16:colId xmlns:a16="http://schemas.microsoft.com/office/drawing/2014/main" val="997673227"/>
                    </a:ext>
                  </a:extLst>
                </a:gridCol>
                <a:gridCol w="3528596">
                  <a:extLst>
                    <a:ext uri="{9D8B030D-6E8A-4147-A177-3AD203B41FA5}">
                      <a16:colId xmlns:a16="http://schemas.microsoft.com/office/drawing/2014/main" val="4164475170"/>
                    </a:ext>
                  </a:extLst>
                </a:gridCol>
              </a:tblGrid>
              <a:tr h="2341909">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5300" b="0" spc="600" dirty="0">
                          <a:solidFill>
                            <a:srgbClr val="1F3A4E"/>
                          </a:solidFill>
                          <a:latin typeface="Arial Black" panose="020B0A04020102020204" pitchFamily="34" charset="0"/>
                        </a:rPr>
                        <a:t>QUICK START GUIDE</a:t>
                      </a:r>
                      <a:br>
                        <a:rPr lang="en-US" sz="5300" b="0" spc="600" dirty="0">
                          <a:solidFill>
                            <a:srgbClr val="1F3A4E"/>
                          </a:solidFill>
                          <a:latin typeface="Arial Black" panose="020B0A04020102020204" pitchFamily="34" charset="0"/>
                        </a:rPr>
                      </a:br>
                      <a:r>
                        <a:rPr lang="en-US" sz="4300" b="1" spc="0" dirty="0">
                          <a:solidFill>
                            <a:srgbClr val="FF0000"/>
                          </a:solidFill>
                          <a:latin typeface="Trebuchet MS" pitchFamily="34" charset="0"/>
                        </a:rPr>
                        <a:t>(THIS SIDEBAR WILL NOT PRINT)</a:t>
                      </a:r>
                      <a:endParaRPr lang="en-US" sz="5300" b="1" spc="600" dirty="0">
                        <a:solidFill>
                          <a:schemeClr val="bg1"/>
                        </a:solidFill>
                        <a:latin typeface="Trebuchet MS" pitchFamily="34" charset="0"/>
                      </a:endParaRPr>
                    </a:p>
                  </a:txBody>
                  <a:tcPr marL="137160" marR="68580" marT="182880" marB="609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417468">
                <a:tc gridSpan="3">
                  <a:txBody>
                    <a:bodyPr/>
                    <a:lstStyle/>
                    <a:p>
                      <a:pPr algn="l"/>
                      <a:r>
                        <a:rPr lang="en-US" sz="37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32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32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3200" dirty="0">
                        <a:solidFill>
                          <a:srgbClr val="FFC000"/>
                        </a:solidFill>
                      </a:endParaRPr>
                    </a:p>
                    <a:p>
                      <a:pPr marL="0" indent="0" algn="l" defTabSz="114300"/>
                      <a:endParaRPr lang="en-US" sz="3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32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3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32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37160" marR="68580" marT="182880" marB="609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4890292">
                <a:tc gridSpan="3">
                  <a:txBody>
                    <a:bodyPr/>
                    <a:lstStyle/>
                    <a:p>
                      <a:r>
                        <a:rPr lang="en-US" sz="3700" b="1" dirty="0">
                          <a:solidFill>
                            <a:srgbClr val="FFC000"/>
                          </a:solidFill>
                          <a:latin typeface="Arial" panose="020B0604020202020204" pitchFamily="34" charset="0"/>
                          <a:cs typeface="Arial" panose="020B0604020202020204" pitchFamily="34" charset="0"/>
                        </a:rPr>
                        <a:t>How to change the column layout configuration</a:t>
                      </a:r>
                    </a:p>
                    <a:p>
                      <a:r>
                        <a:rPr lang="en-US" sz="32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3200" dirty="0">
                          <a:solidFill>
                            <a:srgbClr val="D9D9D9"/>
                          </a:solidFill>
                          <a:latin typeface="Arial" panose="020B0604020202020204" pitchFamily="34" charset="0"/>
                          <a:cs typeface="Arial" panose="020B0604020202020204" pitchFamily="34" charset="0"/>
                        </a:rPr>
                        <a:t>You can see a tutorial here: </a:t>
                      </a:r>
                      <a:r>
                        <a:rPr lang="en-US" sz="3200" u="sng" dirty="0">
                          <a:solidFill>
                            <a:srgbClr val="FFC000"/>
                          </a:solidFill>
                          <a:latin typeface="Arial" panose="020B0604020202020204" pitchFamily="34" charset="0"/>
                          <a:cs typeface="Arial" panose="020B0604020202020204" pitchFamily="34" charset="0"/>
                        </a:rPr>
                        <a:t>https://</a:t>
                      </a:r>
                      <a:r>
                        <a:rPr lang="en-US" sz="3200" u="sng" dirty="0" err="1">
                          <a:solidFill>
                            <a:srgbClr val="FFC000"/>
                          </a:solidFill>
                          <a:latin typeface="Arial" panose="020B0604020202020204" pitchFamily="34" charset="0"/>
                          <a:cs typeface="Arial" panose="020B0604020202020204" pitchFamily="34" charset="0"/>
                        </a:rPr>
                        <a:t>www.posterpresentations.com</a:t>
                      </a:r>
                      <a:r>
                        <a:rPr lang="en-US" sz="3200" u="sng" dirty="0">
                          <a:solidFill>
                            <a:srgbClr val="FFC000"/>
                          </a:solidFill>
                          <a:latin typeface="Arial" panose="020B0604020202020204" pitchFamily="34" charset="0"/>
                          <a:cs typeface="Arial" panose="020B0604020202020204" pitchFamily="34" charset="0"/>
                        </a:rPr>
                        <a:t>/how-to-change-the-column-</a:t>
                      </a:r>
                      <a:r>
                        <a:rPr lang="en-US" sz="3200" u="sng" dirty="0" err="1">
                          <a:solidFill>
                            <a:srgbClr val="FFC000"/>
                          </a:solidFill>
                          <a:latin typeface="Arial" panose="020B0604020202020204" pitchFamily="34" charset="0"/>
                          <a:cs typeface="Arial" panose="020B0604020202020204" pitchFamily="34" charset="0"/>
                        </a:rPr>
                        <a:t>configuration.html</a:t>
                      </a:r>
                      <a:endParaRPr lang="en-US" sz="11500" u="sng" dirty="0">
                        <a:solidFill>
                          <a:srgbClr val="FFC000"/>
                        </a:solidFill>
                      </a:endParaRPr>
                    </a:p>
                  </a:txBody>
                  <a:tcPr marL="137160" marR="68580" marT="182880" marB="609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690276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3200" noProof="0" dirty="0">
                        <a:solidFill>
                          <a:srgbClr val="D9D9D9"/>
                        </a:solidFill>
                        <a:latin typeface="Arial" panose="020B0604020202020204" pitchFamily="34" charset="0"/>
                        <a:cs typeface="Arial" panose="020B0604020202020204" pitchFamily="34" charset="0"/>
                      </a:endParaRPr>
                    </a:p>
                  </a:txBody>
                  <a:tcPr marL="137160" marR="68580" marT="182880" marB="609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7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3200" noProof="0" dirty="0">
                          <a:solidFill>
                            <a:srgbClr val="D9D9D9"/>
                          </a:solidFill>
                          <a:latin typeface="Arial" panose="020B0604020202020204" pitchFamily="34" charset="0"/>
                          <a:cs typeface="Arial" panose="020B0604020202020204" pitchFamily="34" charset="0"/>
                        </a:rPr>
                        <a:t>The Quick Start</a:t>
                      </a:r>
                      <a:r>
                        <a:rPr lang="en-US" sz="3200" baseline="0" noProof="0" dirty="0">
                          <a:solidFill>
                            <a:srgbClr val="D9D9D9"/>
                          </a:solidFill>
                          <a:latin typeface="Arial" panose="020B0604020202020204" pitchFamily="34" charset="0"/>
                          <a:cs typeface="Arial" panose="020B0604020202020204" pitchFamily="34" charset="0"/>
                        </a:rPr>
                        <a:t> Guides</a:t>
                      </a:r>
                      <a:r>
                        <a:rPr lang="en-US" sz="3200" noProof="0" dirty="0">
                          <a:solidFill>
                            <a:srgbClr val="D9D9D9"/>
                          </a:solidFill>
                          <a:latin typeface="Arial" panose="020B0604020202020204" pitchFamily="34" charset="0"/>
                          <a:cs typeface="Arial" panose="020B0604020202020204" pitchFamily="34" charset="0"/>
                        </a:rPr>
                        <a:t> </a:t>
                      </a:r>
                      <a:r>
                        <a:rPr lang="en-US" sz="3200" u="sng" noProof="0" dirty="0">
                          <a:solidFill>
                            <a:srgbClr val="D9D9D9"/>
                          </a:solidFill>
                          <a:latin typeface="Arial" panose="020B0604020202020204" pitchFamily="34" charset="0"/>
                          <a:cs typeface="Arial" panose="020B0604020202020204" pitchFamily="34" charset="0"/>
                        </a:rPr>
                        <a:t>are outside the template’s printable area</a:t>
                      </a:r>
                      <a:r>
                        <a:rPr lang="en-US" sz="3200" noProof="0" dirty="0">
                          <a:solidFill>
                            <a:srgbClr val="D9D9D9"/>
                          </a:solidFill>
                          <a:latin typeface="Arial" panose="020B0604020202020204" pitchFamily="34" charset="0"/>
                          <a:cs typeface="Arial" panose="020B0604020202020204" pitchFamily="34" charset="0"/>
                        </a:rPr>
                        <a:t> and they will not be on the printed poster</a:t>
                      </a:r>
                      <a:r>
                        <a:rPr lang="en-US" sz="32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3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32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3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3200" baseline="0" noProof="0" dirty="0">
                          <a:solidFill>
                            <a:srgbClr val="D9D9D9"/>
                          </a:solidFill>
                          <a:latin typeface="Arial" panose="020B0604020202020204" pitchFamily="34" charset="0"/>
                          <a:cs typeface="Arial" panose="020B0604020202020204" pitchFamily="34" charset="0"/>
                        </a:rPr>
                        <a:t>To hide the guides click on the </a:t>
                      </a:r>
                      <a:r>
                        <a:rPr lang="en-US" sz="3200" b="1" baseline="0" noProof="0" dirty="0">
                          <a:solidFill>
                            <a:srgbClr val="D9D9D9"/>
                          </a:solidFill>
                          <a:latin typeface="Arial" panose="020B0604020202020204" pitchFamily="34" charset="0"/>
                          <a:cs typeface="Arial" panose="020B0604020202020204" pitchFamily="34" charset="0"/>
                        </a:rPr>
                        <a:t>Home</a:t>
                      </a:r>
                      <a:r>
                        <a:rPr lang="en-US" sz="32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3200" b="1" baseline="0" noProof="0" dirty="0">
                          <a:solidFill>
                            <a:srgbClr val="D9D9D9"/>
                          </a:solidFill>
                          <a:latin typeface="Arial" panose="020B0604020202020204" pitchFamily="34" charset="0"/>
                          <a:cs typeface="Arial" panose="020B0604020202020204" pitchFamily="34" charset="0"/>
                        </a:rPr>
                        <a:t>Layout</a:t>
                      </a:r>
                      <a:r>
                        <a:rPr lang="en-US" sz="32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3200" b="1" baseline="0" noProof="0" dirty="0">
                          <a:solidFill>
                            <a:srgbClr val="D9D9D9"/>
                          </a:solidFill>
                          <a:latin typeface="Arial" panose="020B0604020202020204" pitchFamily="34" charset="0"/>
                          <a:cs typeface="Arial" panose="020B0604020202020204" pitchFamily="34" charset="0"/>
                        </a:rPr>
                        <a:t>Without Guides </a:t>
                      </a:r>
                      <a:r>
                        <a:rPr lang="en-US" sz="3200" b="0" baseline="0" noProof="0" dirty="0">
                          <a:solidFill>
                            <a:srgbClr val="D9D9D9"/>
                          </a:solidFill>
                          <a:latin typeface="Arial" panose="020B0604020202020204" pitchFamily="34" charset="0"/>
                          <a:cs typeface="Arial" panose="020B0604020202020204" pitchFamily="34" charset="0"/>
                        </a:rPr>
                        <a:t>layout</a:t>
                      </a:r>
                      <a:r>
                        <a:rPr lang="en-US" sz="3200" baseline="0" noProof="0" dirty="0">
                          <a:solidFill>
                            <a:srgbClr val="D9D9D9"/>
                          </a:solidFill>
                          <a:latin typeface="Arial" panose="020B0604020202020204" pitchFamily="34" charset="0"/>
                          <a:cs typeface="Arial" panose="020B0604020202020204" pitchFamily="34" charset="0"/>
                        </a:rPr>
                        <a:t>.</a:t>
                      </a:r>
                      <a:endParaRPr lang="en-US" sz="32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3200" noProof="0" dirty="0">
                        <a:solidFill>
                          <a:srgbClr val="D9D9D9"/>
                        </a:solidFill>
                        <a:latin typeface="Arial" panose="020B0604020202020204" pitchFamily="34" charset="0"/>
                        <a:cs typeface="Arial" panose="020B0604020202020204" pitchFamily="34" charset="0"/>
                      </a:endParaRPr>
                    </a:p>
                  </a:txBody>
                  <a:tcPr marL="137160" marR="68580" marT="182880" marB="60960">
                    <a:solidFill>
                      <a:srgbClr val="010101"/>
                    </a:solidFill>
                  </a:tcPr>
                </a:tc>
                <a:extLst>
                  <a:ext uri="{0D108BD9-81ED-4DB2-BD59-A6C34878D82A}">
                    <a16:rowId xmlns:a16="http://schemas.microsoft.com/office/drawing/2014/main" val="10005"/>
                  </a:ext>
                </a:extLst>
              </a:tr>
              <a:tr h="3851103">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3200" noProof="0" dirty="0">
                        <a:solidFill>
                          <a:srgbClr val="D9D9D9"/>
                        </a:solidFill>
                        <a:latin typeface="Arial" panose="020B0604020202020204" pitchFamily="34" charset="0"/>
                        <a:cs typeface="Arial" panose="020B0604020202020204" pitchFamily="34" charset="0"/>
                      </a:endParaRPr>
                    </a:p>
                  </a:txBody>
                  <a:tcPr marL="137160" marR="68580" marT="182880" marB="609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5041901">
                <a:tc gridSpan="2">
                  <a:txBody>
                    <a:bodyPr/>
                    <a:lstStyle/>
                    <a:p>
                      <a:r>
                        <a:rPr lang="en-US" sz="3700" b="1" dirty="0">
                          <a:solidFill>
                            <a:srgbClr val="FFC000"/>
                          </a:solidFill>
                          <a:latin typeface="Arial" panose="020B0604020202020204" pitchFamily="34" charset="0"/>
                          <a:cs typeface="Arial" panose="020B0604020202020204" pitchFamily="34" charset="0"/>
                        </a:rPr>
                        <a:t>How to</a:t>
                      </a:r>
                      <a:r>
                        <a:rPr lang="en-US" sz="3700" b="1" baseline="0" dirty="0">
                          <a:solidFill>
                            <a:srgbClr val="FFC000"/>
                          </a:solidFill>
                          <a:latin typeface="Arial" panose="020B0604020202020204" pitchFamily="34" charset="0"/>
                          <a:cs typeface="Arial" panose="020B0604020202020204" pitchFamily="34" charset="0"/>
                        </a:rPr>
                        <a:t> preview your poster prior to printing</a:t>
                      </a:r>
                      <a:endParaRPr lang="en-US" sz="3700" b="1" dirty="0">
                        <a:solidFill>
                          <a:srgbClr val="FFC000"/>
                        </a:solidFill>
                        <a:latin typeface="Arial" panose="020B0604020202020204" pitchFamily="34" charset="0"/>
                        <a:cs typeface="Arial" panose="020B0604020202020204" pitchFamily="34" charset="0"/>
                      </a:endParaRPr>
                    </a:p>
                    <a:p>
                      <a:r>
                        <a:rPr lang="en-US" sz="3200" dirty="0">
                          <a:solidFill>
                            <a:srgbClr val="D9D9D9"/>
                          </a:solidFill>
                          <a:latin typeface="Arial" panose="020B0604020202020204" pitchFamily="34" charset="0"/>
                          <a:cs typeface="Arial" panose="020B0604020202020204" pitchFamily="34" charset="0"/>
                        </a:rPr>
                        <a:t>You can preview your poster at any time by pressing the </a:t>
                      </a:r>
                      <a:r>
                        <a:rPr lang="en-US" sz="3200" dirty="0">
                          <a:solidFill>
                            <a:srgbClr val="FFC000"/>
                          </a:solidFill>
                          <a:latin typeface="Arial" panose="020B0604020202020204" pitchFamily="34" charset="0"/>
                          <a:cs typeface="Arial" panose="020B0604020202020204" pitchFamily="34" charset="0"/>
                        </a:rPr>
                        <a:t>F5 key</a:t>
                      </a:r>
                      <a:r>
                        <a:rPr lang="en-US" sz="32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3200" dirty="0">
                          <a:solidFill>
                            <a:srgbClr val="FFC000"/>
                          </a:solidFill>
                          <a:latin typeface="Arial" panose="020B0604020202020204" pitchFamily="34" charset="0"/>
                          <a:cs typeface="Arial" panose="020B0604020202020204" pitchFamily="34" charset="0"/>
                        </a:rPr>
                        <a:t>ESC key </a:t>
                      </a:r>
                      <a:r>
                        <a:rPr lang="en-US" sz="3200" dirty="0">
                          <a:solidFill>
                            <a:srgbClr val="D9D9D9"/>
                          </a:solidFill>
                          <a:latin typeface="Arial" panose="020B0604020202020204" pitchFamily="34" charset="0"/>
                          <a:cs typeface="Arial" panose="020B0604020202020204" pitchFamily="34" charset="0"/>
                        </a:rPr>
                        <a:t>to exit Preview.</a:t>
                      </a:r>
                    </a:p>
                  </a:txBody>
                  <a:tcPr marL="137160" marR="68580" marT="182880" marB="60960">
                    <a:solidFill>
                      <a:srgbClr val="010101"/>
                    </a:solidFill>
                  </a:tcPr>
                </a:tc>
                <a:tc hMerge="1">
                  <a:txBody>
                    <a:bodyPr/>
                    <a:lstStyle/>
                    <a:p>
                      <a:endParaRPr lang="en-US"/>
                    </a:p>
                  </a:txBody>
                  <a:tcPr/>
                </a:tc>
                <a:tc>
                  <a:txBody>
                    <a:bodyPr/>
                    <a:lstStyle/>
                    <a:p>
                      <a:pPr algn="ctr"/>
                      <a:r>
                        <a:rPr lang="en-US" sz="15300" b="1" dirty="0">
                          <a:solidFill>
                            <a:srgbClr val="D9D9D9"/>
                          </a:solidFill>
                          <a:latin typeface="Arial" panose="020B0604020202020204" pitchFamily="34" charset="0"/>
                          <a:cs typeface="Arial" panose="020B0604020202020204" pitchFamily="34" charset="0"/>
                        </a:rPr>
                        <a:t>F5</a:t>
                      </a:r>
                      <a:r>
                        <a:rPr lang="en-US" sz="3200" baseline="0" dirty="0">
                          <a:solidFill>
                            <a:srgbClr val="D9D9D9"/>
                          </a:solidFill>
                          <a:latin typeface="Arial" panose="020B0604020202020204" pitchFamily="34" charset="0"/>
                          <a:cs typeface="Arial" panose="020B0604020202020204" pitchFamily="34" charset="0"/>
                        </a:rPr>
                        <a:t> </a:t>
                      </a:r>
                      <a:endParaRPr lang="en-US" sz="11500" dirty="0"/>
                    </a:p>
                  </a:txBody>
                  <a:tcPr marL="137160" marR="68580" marT="182880" marB="60960" anchor="ctr">
                    <a:solidFill>
                      <a:schemeClr val="tx1">
                        <a:lumMod val="95000"/>
                        <a:lumOff val="5000"/>
                      </a:schemeClr>
                    </a:solidFill>
                  </a:tcPr>
                </a:tc>
                <a:extLst>
                  <a:ext uri="{0D108BD9-81ED-4DB2-BD59-A6C34878D82A}">
                    <a16:rowId xmlns:a16="http://schemas.microsoft.com/office/drawing/2014/main" val="10006"/>
                  </a:ext>
                </a:extLst>
              </a:tr>
              <a:tr h="75653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7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3200" noProof="0" dirty="0">
                          <a:solidFill>
                            <a:srgbClr val="D9D9D9"/>
                          </a:solidFill>
                          <a:latin typeface="Arial"/>
                          <a:cs typeface="Arial"/>
                        </a:rPr>
                        <a:t>When you are ready to have your poster printed go online to </a:t>
                      </a:r>
                      <a:r>
                        <a:rPr lang="en-US" sz="3200" noProof="0" dirty="0" err="1">
                          <a:solidFill>
                            <a:srgbClr val="FFC000"/>
                          </a:solidFill>
                          <a:latin typeface="Arial"/>
                          <a:cs typeface="Arial"/>
                        </a:rPr>
                        <a:t>PosterPresentations.com</a:t>
                      </a:r>
                      <a:r>
                        <a:rPr lang="en-US" sz="3200" noProof="0" dirty="0">
                          <a:solidFill>
                            <a:srgbClr val="D9D9D9"/>
                          </a:solidFill>
                          <a:latin typeface="Arial"/>
                          <a:cs typeface="Arial"/>
                        </a:rPr>
                        <a:t> and click on the "</a:t>
                      </a:r>
                      <a:r>
                        <a:rPr lang="en-US" sz="3200" noProof="0" dirty="0">
                          <a:solidFill>
                            <a:srgbClr val="FFC000"/>
                          </a:solidFill>
                          <a:latin typeface="Arial"/>
                          <a:cs typeface="Arial"/>
                        </a:rPr>
                        <a:t>Order Your Poster</a:t>
                      </a:r>
                      <a:r>
                        <a:rPr lang="en-US" sz="32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32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3200" noProof="0" dirty="0">
                          <a:solidFill>
                            <a:srgbClr val="D9D9D9"/>
                          </a:solidFill>
                          <a:latin typeface="Arial"/>
                          <a:cs typeface="Arial"/>
                        </a:rPr>
                      </a:br>
                      <a:r>
                        <a:rPr lang="en-US" sz="3200" noProof="0" dirty="0">
                          <a:solidFill>
                            <a:srgbClr val="D9D9D9"/>
                          </a:solidFill>
                          <a:latin typeface="Arial"/>
                          <a:cs typeface="Arial"/>
                        </a:rPr>
                        <a:t>Go to </a:t>
                      </a:r>
                      <a:r>
                        <a:rPr lang="en-US" sz="3200" noProof="0" dirty="0" err="1">
                          <a:solidFill>
                            <a:srgbClr val="FFC000"/>
                          </a:solidFill>
                          <a:latin typeface="Arial"/>
                          <a:cs typeface="Arial"/>
                        </a:rPr>
                        <a:t>PosterPresentations.com</a:t>
                      </a:r>
                      <a:r>
                        <a:rPr lang="en-US" sz="3200" noProof="0" dirty="0">
                          <a:solidFill>
                            <a:srgbClr val="D9D9D9"/>
                          </a:solidFill>
                          <a:latin typeface="Arial"/>
                          <a:cs typeface="Arial"/>
                        </a:rPr>
                        <a:t> for more information.</a:t>
                      </a:r>
                    </a:p>
                  </a:txBody>
                  <a:tcPr marL="137160" marR="68580" marT="182880" marB="609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806371">
                <a:tc gridSpan="3">
                  <a:txBody>
                    <a:bodyPr/>
                    <a:lstStyle/>
                    <a:p>
                      <a:endParaRPr lang="en-US" sz="3200" dirty="0">
                        <a:solidFill>
                          <a:srgbClr val="1F3A4E"/>
                        </a:solidFill>
                      </a:endParaRPr>
                    </a:p>
                  </a:txBody>
                  <a:tcPr marL="137160" marR="68580" marT="182880" marB="609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4282939">
                <a:tc>
                  <a:txBody>
                    <a:bodyPr/>
                    <a:lstStyle/>
                    <a:p>
                      <a:pPr>
                        <a:lnSpc>
                          <a:spcPts val="2600"/>
                        </a:lnSpc>
                      </a:pPr>
                      <a:r>
                        <a:rPr lang="en-US" sz="2700" dirty="0">
                          <a:solidFill>
                            <a:schemeClr val="bg1">
                              <a:lumMod val="85000"/>
                            </a:schemeClr>
                          </a:solidFill>
                          <a:latin typeface="Arial"/>
                          <a:cs typeface="Arial"/>
                        </a:rPr>
                        <a:t>© 2019</a:t>
                      </a:r>
                      <a:r>
                        <a:rPr lang="en-US" sz="2700" baseline="0" dirty="0">
                          <a:solidFill>
                            <a:schemeClr val="bg1">
                              <a:lumMod val="85000"/>
                            </a:schemeClr>
                          </a:solidFill>
                          <a:latin typeface="Arial"/>
                          <a:cs typeface="Arial"/>
                        </a:rPr>
                        <a:t> </a:t>
                      </a:r>
                      <a:r>
                        <a:rPr lang="en-US" sz="2700" dirty="0" err="1">
                          <a:solidFill>
                            <a:schemeClr val="bg1">
                              <a:lumMod val="85000"/>
                            </a:schemeClr>
                          </a:solidFill>
                          <a:latin typeface="Arial"/>
                          <a:cs typeface="Arial"/>
                        </a:rPr>
                        <a:t>PosterPresentations.com</a:t>
                      </a:r>
                      <a:br>
                        <a:rPr lang="en-US" sz="2700" dirty="0">
                          <a:solidFill>
                            <a:schemeClr val="bg1">
                              <a:lumMod val="85000"/>
                            </a:schemeClr>
                          </a:solidFill>
                          <a:latin typeface="Arial"/>
                          <a:cs typeface="Arial"/>
                        </a:rPr>
                      </a:br>
                      <a:r>
                        <a:rPr lang="en-US" sz="2700" dirty="0">
                          <a:solidFill>
                            <a:schemeClr val="bg1">
                              <a:lumMod val="85000"/>
                            </a:schemeClr>
                          </a:solidFill>
                          <a:latin typeface="Arial"/>
                          <a:cs typeface="Arial"/>
                        </a:rPr>
                        <a:t>2117 Fourth Street ,</a:t>
                      </a:r>
                      <a:r>
                        <a:rPr lang="en-US" sz="2700" baseline="0" dirty="0">
                          <a:solidFill>
                            <a:schemeClr val="bg1">
                              <a:lumMod val="85000"/>
                            </a:schemeClr>
                          </a:solidFill>
                          <a:latin typeface="Arial"/>
                          <a:cs typeface="Arial"/>
                        </a:rPr>
                        <a:t> STE C        </a:t>
                      </a:r>
                    </a:p>
                    <a:p>
                      <a:pPr>
                        <a:lnSpc>
                          <a:spcPts val="2600"/>
                        </a:lnSpc>
                      </a:pPr>
                      <a:r>
                        <a:rPr lang="en-US" sz="2700" baseline="0" dirty="0">
                          <a:solidFill>
                            <a:schemeClr val="bg1">
                              <a:lumMod val="85000"/>
                            </a:schemeClr>
                          </a:solidFill>
                          <a:latin typeface="Arial"/>
                          <a:cs typeface="Arial"/>
                        </a:rPr>
                        <a:t>Berkeley CA 94710 USA</a:t>
                      </a:r>
                      <a:endParaRPr lang="en-US" sz="2700" dirty="0">
                        <a:solidFill>
                          <a:schemeClr val="bg1">
                            <a:lumMod val="85000"/>
                          </a:schemeClr>
                        </a:solidFill>
                        <a:latin typeface="Arial"/>
                        <a:cs typeface="Arial"/>
                      </a:endParaRPr>
                    </a:p>
                  </a:txBody>
                  <a:tcPr marL="137160" marR="68580" marT="182880" marB="609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dirty="0">
                          <a:solidFill>
                            <a:srgbClr val="D0D0D0"/>
                          </a:solidFill>
                          <a:latin typeface="Arial"/>
                          <a:cs typeface="Arial"/>
                        </a:rPr>
                        <a:t>For complete tutorials</a:t>
                      </a:r>
                      <a:r>
                        <a:rPr lang="en-US" sz="32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FFC000"/>
                          </a:solidFill>
                          <a:latin typeface="Arial"/>
                          <a:cs typeface="Arial"/>
                        </a:rPr>
                        <a:t>https://</a:t>
                      </a:r>
                      <a:r>
                        <a:rPr lang="en-US" sz="2400" b="1" dirty="0" err="1">
                          <a:solidFill>
                            <a:srgbClr val="FFC000"/>
                          </a:solidFill>
                          <a:latin typeface="Arial"/>
                          <a:cs typeface="Arial"/>
                        </a:rPr>
                        <a:t>www.posterpresentations.com</a:t>
                      </a:r>
                      <a:r>
                        <a:rPr lang="en-US" sz="2400" b="1" dirty="0">
                          <a:solidFill>
                            <a:srgbClr val="FFC000"/>
                          </a:solidFill>
                          <a:latin typeface="Arial"/>
                          <a:cs typeface="Arial"/>
                        </a:rPr>
                        <a:t>/</a:t>
                      </a:r>
                      <a:r>
                        <a:rPr lang="en-US" sz="2400" b="1" dirty="0" err="1">
                          <a:solidFill>
                            <a:srgbClr val="FFC000"/>
                          </a:solidFill>
                          <a:latin typeface="Arial"/>
                          <a:cs typeface="Arial"/>
                        </a:rPr>
                        <a:t>helpdesk.html</a:t>
                      </a:r>
                      <a:endParaRPr lang="en-US" sz="2400" dirty="0">
                        <a:solidFill>
                          <a:schemeClr val="bg1">
                            <a:lumMod val="85000"/>
                          </a:schemeClr>
                        </a:solidFill>
                        <a:latin typeface="Arial"/>
                        <a:cs typeface="Arial"/>
                      </a:endParaRPr>
                    </a:p>
                  </a:txBody>
                  <a:tcPr marL="137160" marR="68580" marT="182880" marB="609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896691F-3283-DE4D-A262-B7A29B5D85DD}"/>
              </a:ext>
            </a:extLst>
          </p:cNvPr>
          <p:cNvSpPr/>
          <p:nvPr userDrawn="1"/>
        </p:nvSpPr>
        <p:spPr>
          <a:xfrm>
            <a:off x="0" y="-5766"/>
            <a:ext cx="32918400" cy="4396462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10" name="Text Box 14"/>
          <p:cNvSpPr txBox="1">
            <a:spLocks noChangeArrowheads="1"/>
          </p:cNvSpPr>
          <p:nvPr/>
        </p:nvSpPr>
        <p:spPr bwMode="auto">
          <a:xfrm>
            <a:off x="1175479" y="43187880"/>
            <a:ext cx="1885950" cy="256141"/>
          </a:xfrm>
          <a:prstGeom prst="rect">
            <a:avLst/>
          </a:prstGeom>
          <a:noFill/>
          <a:ln w="9525">
            <a:noFill/>
            <a:miter lim="800000"/>
            <a:headEnd/>
            <a:tailEnd/>
          </a:ln>
          <a:effectLst/>
        </p:spPr>
        <p:txBody>
          <a:bodyPr lIns="68447" tIns="34217" rIns="68447" bIns="34217">
            <a:spAutoFit/>
          </a:bodyPr>
          <a:lstStyle/>
          <a:p>
            <a:pPr eaLnBrk="0" hangingPunct="0">
              <a:lnSpc>
                <a:spcPct val="65000"/>
              </a:lnSpc>
              <a:spcBef>
                <a:spcPct val="50000"/>
              </a:spcBef>
              <a:defRPr/>
            </a:pPr>
            <a:r>
              <a:rPr lang="en-US" sz="375"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825" b="1" dirty="0">
                <a:solidFill>
                  <a:schemeClr val="bg1">
                    <a:lumMod val="75000"/>
                  </a:schemeClr>
                </a:solidFill>
                <a:latin typeface="Arial" charset="0"/>
              </a:rPr>
              <a:t>www.PosterPresentations.com</a:t>
            </a:r>
          </a:p>
        </p:txBody>
      </p:sp>
      <p:sp>
        <p:nvSpPr>
          <p:cNvPr id="33" name="Rectangle 32">
            <a:extLst>
              <a:ext uri="{FF2B5EF4-FFF2-40B4-BE49-F238E27FC236}">
                <a16:creationId xmlns:a16="http://schemas.microsoft.com/office/drawing/2014/main" id="{8B239566-0032-594E-87CC-F52C9841D2C1}"/>
              </a:ext>
            </a:extLst>
          </p:cNvPr>
          <p:cNvSpPr/>
          <p:nvPr userDrawn="1"/>
        </p:nvSpPr>
        <p:spPr>
          <a:xfrm>
            <a:off x="0" y="42536502"/>
            <a:ext cx="32918400" cy="137151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34" name="Rectangle 33">
            <a:extLst>
              <a:ext uri="{FF2B5EF4-FFF2-40B4-BE49-F238E27FC236}">
                <a16:creationId xmlns:a16="http://schemas.microsoft.com/office/drawing/2014/main" id="{C85F28D0-47AE-074E-8801-CCC11808041B}"/>
              </a:ext>
            </a:extLst>
          </p:cNvPr>
          <p:cNvSpPr/>
          <p:nvPr userDrawn="1"/>
        </p:nvSpPr>
        <p:spPr>
          <a:xfrm>
            <a:off x="0" y="-5765"/>
            <a:ext cx="32918400" cy="137151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50"/>
          </a:p>
        </p:txBody>
      </p:sp>
      <p:sp>
        <p:nvSpPr>
          <p:cNvPr id="35" name="Rounded Rectangle 34">
            <a:extLst>
              <a:ext uri="{FF2B5EF4-FFF2-40B4-BE49-F238E27FC236}">
                <a16:creationId xmlns:a16="http://schemas.microsoft.com/office/drawing/2014/main" id="{EE937E76-4906-974E-BFC4-59D3C8CF049E}"/>
              </a:ext>
            </a:extLst>
          </p:cNvPr>
          <p:cNvSpPr/>
          <p:nvPr userDrawn="1"/>
        </p:nvSpPr>
        <p:spPr>
          <a:xfrm>
            <a:off x="8229600" y="-5765"/>
            <a:ext cx="16459200" cy="43891200"/>
          </a:xfrm>
          <a:prstGeom prst="roundRect">
            <a:avLst>
              <a:gd name="adj" fmla="val 67"/>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484"/>
          </a:p>
        </p:txBody>
      </p:sp>
      <p:sp>
        <p:nvSpPr>
          <p:cNvPr id="40" name="Text Box 14">
            <a:extLst>
              <a:ext uri="{FF2B5EF4-FFF2-40B4-BE49-F238E27FC236}">
                <a16:creationId xmlns:a16="http://schemas.microsoft.com/office/drawing/2014/main" id="{C3373478-AEF9-754C-ABC7-23EC1B52CE0C}"/>
              </a:ext>
            </a:extLst>
          </p:cNvPr>
          <p:cNvSpPr txBox="1">
            <a:spLocks noChangeArrowheads="1"/>
          </p:cNvSpPr>
          <p:nvPr userDrawn="1"/>
        </p:nvSpPr>
        <p:spPr bwMode="auto">
          <a:xfrm>
            <a:off x="525507" y="42749119"/>
            <a:ext cx="6218612" cy="490426"/>
          </a:xfrm>
          <a:prstGeom prst="rect">
            <a:avLst/>
          </a:prstGeom>
          <a:noFill/>
          <a:ln w="9525">
            <a:noFill/>
            <a:miter lim="800000"/>
            <a:headEnd/>
            <a:tailEnd/>
          </a:ln>
          <a:effectLst/>
        </p:spPr>
        <p:txBody>
          <a:bodyPr wrap="square" lIns="194696" tIns="97331" rIns="194696" bIns="97331">
            <a:spAutoFit/>
          </a:bodyPr>
          <a:lstStyle/>
          <a:p>
            <a:pPr eaLnBrk="0" hangingPunct="0">
              <a:lnSpc>
                <a:spcPts val="579"/>
              </a:lnSpc>
              <a:spcBef>
                <a:spcPct val="50000"/>
              </a:spcBef>
              <a:defRPr/>
            </a:pPr>
            <a:r>
              <a:rPr lang="en-US" sz="788" b="1" dirty="0">
                <a:solidFill>
                  <a:schemeClr val="bg1">
                    <a:lumMod val="50000"/>
                  </a:schemeClr>
                </a:solidFill>
                <a:latin typeface="Arial" charset="0"/>
              </a:rPr>
              <a:t>RESEARCH POSTER PRESENTATION TEMPLATE © 2019</a:t>
            </a:r>
          </a:p>
          <a:p>
            <a:pPr eaLnBrk="0" hangingPunct="0">
              <a:lnSpc>
                <a:spcPts val="579"/>
              </a:lnSpc>
              <a:spcBef>
                <a:spcPct val="50000"/>
              </a:spcBef>
              <a:defRPr/>
            </a:pPr>
            <a:r>
              <a:rPr lang="en-US" sz="1500" b="1" dirty="0">
                <a:solidFill>
                  <a:schemeClr val="bg1">
                    <a:lumMod val="50000"/>
                  </a:schemeClr>
                </a:solidFill>
                <a:latin typeface="Arial" charset="0"/>
              </a:rPr>
              <a:t>www.PosterPresentations.com</a:t>
            </a:r>
          </a:p>
        </p:txBody>
      </p:sp>
    </p:spTree>
    <p:extLst>
      <p:ext uri="{BB962C8B-B14F-4D97-AF65-F5344CB8AC3E}">
        <p14:creationId xmlns:p14="http://schemas.microsoft.com/office/powerpoint/2010/main" val="4281985044"/>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3291675" rtl="0" eaLnBrk="1" latinLnBrk="0" hangingPunct="1">
        <a:spcBef>
          <a:spcPct val="0"/>
        </a:spcBef>
        <a:buNone/>
        <a:defRPr sz="6600" kern="1200">
          <a:solidFill>
            <a:schemeClr val="bg1"/>
          </a:solidFill>
          <a:latin typeface="Trebuchet MS" pitchFamily="34" charset="0"/>
          <a:ea typeface="+mj-ea"/>
          <a:cs typeface="+mj-cs"/>
        </a:defRPr>
      </a:lvl1pPr>
    </p:titleStyle>
    <p:bodyStyle>
      <a:lvl1pPr marL="1234379" indent="-1234379" algn="l" defTabSz="3291675" rtl="0" eaLnBrk="1" latinLnBrk="0" hangingPunct="1">
        <a:spcBef>
          <a:spcPct val="20000"/>
        </a:spcBef>
        <a:buFont typeface="Arial" pitchFamily="34" charset="0"/>
        <a:buChar char="•"/>
        <a:defRPr sz="11550" kern="1200">
          <a:solidFill>
            <a:schemeClr val="tx1"/>
          </a:solidFill>
          <a:latin typeface="+mn-lt"/>
          <a:ea typeface="+mn-ea"/>
          <a:cs typeface="+mn-cs"/>
        </a:defRPr>
      </a:lvl1pPr>
      <a:lvl2pPr marL="2674487" indent="-1028648" algn="l" defTabSz="3291675" rtl="0" eaLnBrk="1" latinLnBrk="0" hangingPunct="1">
        <a:spcBef>
          <a:spcPct val="20000"/>
        </a:spcBef>
        <a:buFont typeface="Arial" pitchFamily="34" charset="0"/>
        <a:buChar char="–"/>
        <a:defRPr sz="10125" kern="1200">
          <a:solidFill>
            <a:schemeClr val="tx1"/>
          </a:solidFill>
          <a:latin typeface="+mn-lt"/>
          <a:ea typeface="+mn-ea"/>
          <a:cs typeface="+mn-cs"/>
        </a:defRPr>
      </a:lvl2pPr>
      <a:lvl3pPr marL="4114595" indent="-822920" algn="l" defTabSz="3291675" rtl="0" eaLnBrk="1" latinLnBrk="0" hangingPunct="1">
        <a:spcBef>
          <a:spcPct val="20000"/>
        </a:spcBef>
        <a:buFont typeface="Arial" pitchFamily="34" charset="0"/>
        <a:buChar char="•"/>
        <a:defRPr sz="8700" kern="1200">
          <a:solidFill>
            <a:schemeClr val="tx1"/>
          </a:solidFill>
          <a:latin typeface="+mn-lt"/>
          <a:ea typeface="+mn-ea"/>
          <a:cs typeface="+mn-cs"/>
        </a:defRPr>
      </a:lvl3pPr>
      <a:lvl4pPr marL="576043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4pPr>
      <a:lvl5pPr marL="740627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5pPr>
      <a:lvl6pPr marL="9052108"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6pPr>
      <a:lvl7pPr marL="10697945"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7pPr>
      <a:lvl8pPr marL="12343783"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8pPr>
      <a:lvl9pPr marL="13989620" indent="-822920" algn="l" defTabSz="3291675" rtl="0" eaLnBrk="1" latinLnBrk="0" hangingPunct="1">
        <a:spcBef>
          <a:spcPct val="20000"/>
        </a:spcBef>
        <a:buFont typeface="Arial" pitchFamily="34" charset="0"/>
        <a:buChar char="•"/>
        <a:defRPr sz="7200" kern="1200">
          <a:solidFill>
            <a:schemeClr val="tx1"/>
          </a:solidFill>
          <a:latin typeface="+mn-lt"/>
          <a:ea typeface="+mn-ea"/>
          <a:cs typeface="+mn-cs"/>
        </a:defRPr>
      </a:lvl9pPr>
    </p:bodyStyle>
    <p:otherStyle>
      <a:defPPr>
        <a:defRPr lang="en-US"/>
      </a:defPPr>
      <a:lvl1pPr marL="0" algn="l" defTabSz="3291675" rtl="0" eaLnBrk="1" latinLnBrk="0" hangingPunct="1">
        <a:defRPr sz="6450" kern="1200">
          <a:solidFill>
            <a:schemeClr val="tx1"/>
          </a:solidFill>
          <a:latin typeface="+mn-lt"/>
          <a:ea typeface="+mn-ea"/>
          <a:cs typeface="+mn-cs"/>
        </a:defRPr>
      </a:lvl1pPr>
      <a:lvl2pPr marL="1645838" algn="l" defTabSz="3291675" rtl="0" eaLnBrk="1" latinLnBrk="0" hangingPunct="1">
        <a:defRPr sz="6450" kern="1200">
          <a:solidFill>
            <a:schemeClr val="tx1"/>
          </a:solidFill>
          <a:latin typeface="+mn-lt"/>
          <a:ea typeface="+mn-ea"/>
          <a:cs typeface="+mn-cs"/>
        </a:defRPr>
      </a:lvl2pPr>
      <a:lvl3pPr marL="3291675" algn="l" defTabSz="3291675" rtl="0" eaLnBrk="1" latinLnBrk="0" hangingPunct="1">
        <a:defRPr sz="6450" kern="1200">
          <a:solidFill>
            <a:schemeClr val="tx1"/>
          </a:solidFill>
          <a:latin typeface="+mn-lt"/>
          <a:ea typeface="+mn-ea"/>
          <a:cs typeface="+mn-cs"/>
        </a:defRPr>
      </a:lvl3pPr>
      <a:lvl4pPr marL="4937513" algn="l" defTabSz="3291675" rtl="0" eaLnBrk="1" latinLnBrk="0" hangingPunct="1">
        <a:defRPr sz="6450" kern="1200">
          <a:solidFill>
            <a:schemeClr val="tx1"/>
          </a:solidFill>
          <a:latin typeface="+mn-lt"/>
          <a:ea typeface="+mn-ea"/>
          <a:cs typeface="+mn-cs"/>
        </a:defRPr>
      </a:lvl4pPr>
      <a:lvl5pPr marL="6583351" algn="l" defTabSz="3291675" rtl="0" eaLnBrk="1" latinLnBrk="0" hangingPunct="1">
        <a:defRPr sz="6450" kern="1200">
          <a:solidFill>
            <a:schemeClr val="tx1"/>
          </a:solidFill>
          <a:latin typeface="+mn-lt"/>
          <a:ea typeface="+mn-ea"/>
          <a:cs typeface="+mn-cs"/>
        </a:defRPr>
      </a:lvl5pPr>
      <a:lvl6pPr marL="8229189" algn="l" defTabSz="3291675" rtl="0" eaLnBrk="1" latinLnBrk="0" hangingPunct="1">
        <a:defRPr sz="6450" kern="1200">
          <a:solidFill>
            <a:schemeClr val="tx1"/>
          </a:solidFill>
          <a:latin typeface="+mn-lt"/>
          <a:ea typeface="+mn-ea"/>
          <a:cs typeface="+mn-cs"/>
        </a:defRPr>
      </a:lvl6pPr>
      <a:lvl7pPr marL="9875027" algn="l" defTabSz="3291675" rtl="0" eaLnBrk="1" latinLnBrk="0" hangingPunct="1">
        <a:defRPr sz="6450" kern="1200">
          <a:solidFill>
            <a:schemeClr val="tx1"/>
          </a:solidFill>
          <a:latin typeface="+mn-lt"/>
          <a:ea typeface="+mn-ea"/>
          <a:cs typeface="+mn-cs"/>
        </a:defRPr>
      </a:lvl7pPr>
      <a:lvl8pPr marL="11520864" algn="l" defTabSz="3291675" rtl="0" eaLnBrk="1" latinLnBrk="0" hangingPunct="1">
        <a:defRPr sz="6450" kern="1200">
          <a:solidFill>
            <a:schemeClr val="tx1"/>
          </a:solidFill>
          <a:latin typeface="+mn-lt"/>
          <a:ea typeface="+mn-ea"/>
          <a:cs typeface="+mn-cs"/>
        </a:defRPr>
      </a:lvl8pPr>
      <a:lvl9pPr marL="13166702" algn="l" defTabSz="3291675" rtl="0" eaLnBrk="1" latinLnBrk="0" hangingPunct="1">
        <a:defRPr sz="64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9FB"/>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9994D04-7C15-C148-BE2D-AD657AAEF15E}"/>
              </a:ext>
            </a:extLst>
          </p:cNvPr>
          <p:cNvSpPr>
            <a:spLocks noGrp="1"/>
          </p:cNvSpPr>
          <p:nvPr>
            <p:ph type="body" sz="quarter" idx="154"/>
          </p:nvPr>
        </p:nvSpPr>
        <p:spPr>
          <a:xfrm>
            <a:off x="9691251" y="3678926"/>
            <a:ext cx="13061373" cy="19934688"/>
          </a:xfrm>
        </p:spPr>
        <p:txBody>
          <a:bodyPr/>
          <a:lstStyle/>
          <a:p>
            <a:r>
              <a:rPr lang="en-US" sz="19000" dirty="0"/>
              <a:t>The Effect of ShotSpotter Technology on Police Response Times</a:t>
            </a:r>
          </a:p>
          <a:p>
            <a:endParaRPr lang="en-US" dirty="0"/>
          </a:p>
        </p:txBody>
      </p:sp>
      <p:sp>
        <p:nvSpPr>
          <p:cNvPr id="18" name="Text Placeholder 17">
            <a:extLst>
              <a:ext uri="{FF2B5EF4-FFF2-40B4-BE49-F238E27FC236}">
                <a16:creationId xmlns:a16="http://schemas.microsoft.com/office/drawing/2014/main" id="{B7FDE71C-B466-2241-8074-F003B01B4F9F}"/>
              </a:ext>
            </a:extLst>
          </p:cNvPr>
          <p:cNvSpPr>
            <a:spLocks noGrp="1"/>
          </p:cNvSpPr>
          <p:nvPr>
            <p:ph type="body" sz="quarter" idx="11"/>
          </p:nvPr>
        </p:nvSpPr>
        <p:spPr>
          <a:xfrm>
            <a:off x="685801" y="9843272"/>
            <a:ext cx="6858000" cy="2386406"/>
          </a:xfrm>
        </p:spPr>
        <p:txBody>
          <a:bodyPr/>
          <a:lstStyle/>
          <a:p>
            <a:r>
              <a:rPr lang="en-US" sz="7200" dirty="0"/>
              <a:t>Setting: </a:t>
            </a:r>
          </a:p>
          <a:p>
            <a:r>
              <a:rPr lang="en-US" sz="7200" dirty="0"/>
              <a:t>Chicago, IL</a:t>
            </a:r>
          </a:p>
        </p:txBody>
      </p:sp>
      <p:sp>
        <p:nvSpPr>
          <p:cNvPr id="19" name="Text Placeholder 18">
            <a:extLst>
              <a:ext uri="{FF2B5EF4-FFF2-40B4-BE49-F238E27FC236}">
                <a16:creationId xmlns:a16="http://schemas.microsoft.com/office/drawing/2014/main" id="{8717B25D-9D4A-1941-BDCF-A843A732BDDA}"/>
              </a:ext>
            </a:extLst>
          </p:cNvPr>
          <p:cNvSpPr>
            <a:spLocks noGrp="1"/>
          </p:cNvSpPr>
          <p:nvPr>
            <p:ph type="body" sz="quarter" idx="20"/>
          </p:nvPr>
        </p:nvSpPr>
        <p:spPr>
          <a:xfrm>
            <a:off x="775852" y="27812197"/>
            <a:ext cx="6858000" cy="4247308"/>
          </a:xfrm>
        </p:spPr>
        <p:txBody>
          <a:bodyPr/>
          <a:lstStyle/>
          <a:p>
            <a:r>
              <a:rPr lang="en-US" sz="6600" dirty="0"/>
              <a:t>Data:</a:t>
            </a:r>
          </a:p>
          <a:p>
            <a:r>
              <a:rPr lang="en-US" sz="6600" dirty="0"/>
              <a:t>Priority 1 911 Call Dispatches</a:t>
            </a:r>
          </a:p>
        </p:txBody>
      </p:sp>
      <p:sp>
        <p:nvSpPr>
          <p:cNvPr id="22" name="Text Placeholder 21">
            <a:extLst>
              <a:ext uri="{FF2B5EF4-FFF2-40B4-BE49-F238E27FC236}">
                <a16:creationId xmlns:a16="http://schemas.microsoft.com/office/drawing/2014/main" id="{FB3537EB-7133-E049-ABB3-6DDC8A47B65B}"/>
              </a:ext>
            </a:extLst>
          </p:cNvPr>
          <p:cNvSpPr>
            <a:spLocks noGrp="1"/>
          </p:cNvSpPr>
          <p:nvPr>
            <p:ph type="body" sz="quarter" idx="29"/>
          </p:nvPr>
        </p:nvSpPr>
        <p:spPr>
          <a:xfrm>
            <a:off x="25278356" y="27982846"/>
            <a:ext cx="6858000" cy="3637911"/>
          </a:xfrm>
        </p:spPr>
        <p:txBody>
          <a:bodyPr/>
          <a:lstStyle/>
          <a:p>
            <a:r>
              <a:rPr lang="en-US" sz="6600" dirty="0"/>
              <a:t>Result: </a:t>
            </a:r>
          </a:p>
          <a:p>
            <a:r>
              <a:rPr lang="en-US" sz="6600" dirty="0"/>
              <a:t>More SST Alerts,</a:t>
            </a:r>
          </a:p>
          <a:p>
            <a:r>
              <a:rPr lang="en-US" sz="6600" dirty="0"/>
              <a:t>Larger Effects</a:t>
            </a:r>
          </a:p>
        </p:txBody>
      </p:sp>
      <p:sp>
        <p:nvSpPr>
          <p:cNvPr id="24" name="Text Placeholder 23">
            <a:extLst>
              <a:ext uri="{FF2B5EF4-FFF2-40B4-BE49-F238E27FC236}">
                <a16:creationId xmlns:a16="http://schemas.microsoft.com/office/drawing/2014/main" id="{04C12DA0-72E9-7245-A596-E069725C2ABC}"/>
              </a:ext>
            </a:extLst>
          </p:cNvPr>
          <p:cNvSpPr>
            <a:spLocks noGrp="1"/>
          </p:cNvSpPr>
          <p:nvPr>
            <p:ph type="body" sz="quarter" idx="96"/>
          </p:nvPr>
        </p:nvSpPr>
        <p:spPr>
          <a:xfrm>
            <a:off x="9601200" y="21366814"/>
            <a:ext cx="13388686" cy="877155"/>
          </a:xfrm>
        </p:spPr>
        <p:txBody>
          <a:bodyPr/>
          <a:lstStyle/>
          <a:p>
            <a:pPr algn="ctr"/>
            <a:r>
              <a:rPr lang="en-US" sz="4950" b="1" dirty="0">
                <a:solidFill>
                  <a:schemeClr val="bg1"/>
                </a:solidFill>
              </a:rPr>
              <a:t>Michael Topper and Toshio </a:t>
            </a:r>
            <a:r>
              <a:rPr lang="en-US" sz="4950" b="1" dirty="0" err="1">
                <a:solidFill>
                  <a:schemeClr val="bg1"/>
                </a:solidFill>
              </a:rPr>
              <a:t>Ferrazares</a:t>
            </a:r>
            <a:endParaRPr lang="en-US" sz="4950" b="1" dirty="0">
              <a:solidFill>
                <a:schemeClr val="bg1"/>
              </a:solidFill>
            </a:endParaRPr>
          </a:p>
        </p:txBody>
      </p:sp>
      <p:sp>
        <p:nvSpPr>
          <p:cNvPr id="30" name="Text Placeholder 29">
            <a:extLst>
              <a:ext uri="{FF2B5EF4-FFF2-40B4-BE49-F238E27FC236}">
                <a16:creationId xmlns:a16="http://schemas.microsoft.com/office/drawing/2014/main" id="{DC7212AC-BE8E-ED48-A9F4-BDCF9F158B5E}"/>
              </a:ext>
            </a:extLst>
          </p:cNvPr>
          <p:cNvSpPr>
            <a:spLocks noGrp="1"/>
          </p:cNvSpPr>
          <p:nvPr>
            <p:ph type="body" sz="quarter" idx="163"/>
          </p:nvPr>
        </p:nvSpPr>
        <p:spPr>
          <a:xfrm>
            <a:off x="25452268" y="9843272"/>
            <a:ext cx="6858000" cy="2400649"/>
          </a:xfrm>
        </p:spPr>
        <p:txBody>
          <a:bodyPr/>
          <a:lstStyle/>
          <a:p>
            <a:r>
              <a:rPr lang="en-US" sz="7200" dirty="0"/>
              <a:t>Method: Staggered D-in-D</a:t>
            </a:r>
          </a:p>
        </p:txBody>
      </p:sp>
      <p:sp>
        <p:nvSpPr>
          <p:cNvPr id="27" name="Text Placeholder 26">
            <a:extLst>
              <a:ext uri="{FF2B5EF4-FFF2-40B4-BE49-F238E27FC236}">
                <a16:creationId xmlns:a16="http://schemas.microsoft.com/office/drawing/2014/main" id="{7C8C3BFB-E760-3844-B88E-37D24EC0843D}"/>
              </a:ext>
            </a:extLst>
          </p:cNvPr>
          <p:cNvSpPr>
            <a:spLocks noGrp="1"/>
          </p:cNvSpPr>
          <p:nvPr>
            <p:ph type="body" sz="quarter" idx="156"/>
          </p:nvPr>
        </p:nvSpPr>
        <p:spPr>
          <a:xfrm>
            <a:off x="775852" y="2670956"/>
            <a:ext cx="6858001" cy="3829720"/>
          </a:xfrm>
        </p:spPr>
        <p:txBody>
          <a:bodyPr/>
          <a:lstStyle/>
          <a:p>
            <a:r>
              <a:rPr lang="en-US" sz="6000" dirty="0"/>
              <a:t>ShotSpotter technology is in 150+ cities world-wide to mitigate gun violence. We find unintended consequences.</a:t>
            </a:r>
          </a:p>
        </p:txBody>
      </p:sp>
      <p:pic>
        <p:nvPicPr>
          <p:cNvPr id="2" name="Picture Placeholder 17" descr="A qr code with a dinosaur&#10;&#10;Description automatically generated">
            <a:extLst>
              <a:ext uri="{FF2B5EF4-FFF2-40B4-BE49-F238E27FC236}">
                <a16:creationId xmlns:a16="http://schemas.microsoft.com/office/drawing/2014/main" id="{3ED3D9D9-81D0-4928-F27B-1005A8A1D9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2546872" y="34742784"/>
            <a:ext cx="7635152" cy="7635152"/>
          </a:xfrm>
          <a:prstGeom prst="rect">
            <a:avLst/>
          </a:prstGeom>
        </p:spPr>
      </p:pic>
      <p:pic>
        <p:nvPicPr>
          <p:cNvPr id="4" name="Picture 3" descr="A map of a city with many buildings&#10;&#10;Description automatically generated">
            <a:extLst>
              <a:ext uri="{FF2B5EF4-FFF2-40B4-BE49-F238E27FC236}">
                <a16:creationId xmlns:a16="http://schemas.microsoft.com/office/drawing/2014/main" id="{91E85015-8819-A72B-2FB1-56ABBF7B6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2708" y="23263675"/>
            <a:ext cx="14766222" cy="10439615"/>
          </a:xfrm>
          <a:prstGeom prst="rect">
            <a:avLst/>
          </a:prstGeom>
        </p:spPr>
      </p:pic>
      <p:sp>
        <p:nvSpPr>
          <p:cNvPr id="5" name="Text Placeholder 26">
            <a:extLst>
              <a:ext uri="{FF2B5EF4-FFF2-40B4-BE49-F238E27FC236}">
                <a16:creationId xmlns:a16="http://schemas.microsoft.com/office/drawing/2014/main" id="{EC611C3E-77EE-4409-0697-BE1D79B7C1BC}"/>
              </a:ext>
            </a:extLst>
          </p:cNvPr>
          <p:cNvSpPr txBox="1">
            <a:spLocks/>
          </p:cNvSpPr>
          <p:nvPr/>
        </p:nvSpPr>
        <p:spPr>
          <a:xfrm>
            <a:off x="25278355" y="19965199"/>
            <a:ext cx="6858001" cy="2857556"/>
          </a:xfrm>
          <a:prstGeom prst="rect">
            <a:avLst/>
          </a:prstGeom>
        </p:spPr>
        <p:txBody>
          <a:bodyPr anchor="t" anchorCtr="0">
            <a:noAutofit/>
          </a:bodyPr>
          <a:lstStyle>
            <a:lvl1pPr marL="0" indent="0" algn="l" defTabSz="4388900" rtl="0" eaLnBrk="1" latinLnBrk="0" hangingPunct="1">
              <a:spcBef>
                <a:spcPct val="20000"/>
              </a:spcBef>
              <a:buFontTx/>
              <a:buNone/>
              <a:defRPr sz="6600" b="1" kern="1200">
                <a:solidFill>
                  <a:schemeClr val="tx2"/>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6000" dirty="0"/>
              <a:t>ShotSpotter incapacitates officers from attending to 911 calls by constraining officer time. Driven by times with fewer officers.</a:t>
            </a:r>
          </a:p>
        </p:txBody>
      </p:sp>
      <p:pic>
        <p:nvPicPr>
          <p:cNvPr id="9" name="Picture 8">
            <a:extLst>
              <a:ext uri="{FF2B5EF4-FFF2-40B4-BE49-F238E27FC236}">
                <a16:creationId xmlns:a16="http://schemas.microsoft.com/office/drawing/2014/main" id="{4D2B40D3-8982-9DE9-E786-917A618134F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157487" y="13277124"/>
            <a:ext cx="7367444" cy="5563550"/>
          </a:xfrm>
          <a:prstGeom prst="rect">
            <a:avLst/>
          </a:prstGeom>
        </p:spPr>
      </p:pic>
      <p:pic>
        <p:nvPicPr>
          <p:cNvPr id="11" name="Picture 10" descr="A graph of different colored bars&#10;&#10;Description automatically generated with medium confidence">
            <a:extLst>
              <a:ext uri="{FF2B5EF4-FFF2-40B4-BE49-F238E27FC236}">
                <a16:creationId xmlns:a16="http://schemas.microsoft.com/office/drawing/2014/main" id="{9D55F034-6C20-C646-1A56-674D7A3C0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23633" y="32786239"/>
            <a:ext cx="7635152" cy="7635152"/>
          </a:xfrm>
          <a:prstGeom prst="rect">
            <a:avLst/>
          </a:prstGeom>
        </p:spPr>
      </p:pic>
      <p:pic>
        <p:nvPicPr>
          <p:cNvPr id="15" name="Picture 14" descr="A graph of a number of calls&#10;&#10;Description automatically generated">
            <a:extLst>
              <a:ext uri="{FF2B5EF4-FFF2-40B4-BE49-F238E27FC236}">
                <a16:creationId xmlns:a16="http://schemas.microsoft.com/office/drawing/2014/main" id="{C85A7398-D2F7-B65C-2138-263E2B0FAB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749" y="32982948"/>
            <a:ext cx="6851808" cy="7635152"/>
          </a:xfrm>
          <a:prstGeom prst="rect">
            <a:avLst/>
          </a:prstGeom>
        </p:spPr>
      </p:pic>
      <p:pic>
        <p:nvPicPr>
          <p:cNvPr id="32" name="Picture 31" descr="A red sign with white text&#10;&#10;Description automatically generated">
            <a:extLst>
              <a:ext uri="{FF2B5EF4-FFF2-40B4-BE49-F238E27FC236}">
                <a16:creationId xmlns:a16="http://schemas.microsoft.com/office/drawing/2014/main" id="{4E153961-EA59-BB90-13C0-A4A4213361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5749" y="13255298"/>
            <a:ext cx="6281039" cy="6176918"/>
          </a:xfrm>
          <a:prstGeom prst="rect">
            <a:avLst/>
          </a:prstGeom>
        </p:spPr>
      </p:pic>
      <p:sp>
        <p:nvSpPr>
          <p:cNvPr id="38" name="Text Placeholder 26">
            <a:extLst>
              <a:ext uri="{FF2B5EF4-FFF2-40B4-BE49-F238E27FC236}">
                <a16:creationId xmlns:a16="http://schemas.microsoft.com/office/drawing/2014/main" id="{D59C6291-5E78-108A-52FF-E6EACB6D9723}"/>
              </a:ext>
            </a:extLst>
          </p:cNvPr>
          <p:cNvSpPr txBox="1">
            <a:spLocks/>
          </p:cNvSpPr>
          <p:nvPr/>
        </p:nvSpPr>
        <p:spPr>
          <a:xfrm>
            <a:off x="25452267" y="2670955"/>
            <a:ext cx="6858001" cy="3522714"/>
          </a:xfrm>
          <a:prstGeom prst="rect">
            <a:avLst/>
          </a:prstGeom>
        </p:spPr>
        <p:txBody>
          <a:bodyPr anchor="t" anchorCtr="0">
            <a:noAutofit/>
          </a:bodyPr>
          <a:lstStyle>
            <a:lvl1pPr marL="0" indent="0" algn="l" defTabSz="4388900" rtl="0" eaLnBrk="1" latinLnBrk="0" hangingPunct="1">
              <a:spcBef>
                <a:spcPct val="20000"/>
              </a:spcBef>
              <a:buFontTx/>
              <a:buNone/>
              <a:defRPr sz="6600" b="1" kern="1200">
                <a:solidFill>
                  <a:schemeClr val="tx2"/>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6000" dirty="0"/>
              <a:t>Dispatchers take +1 min to find available officer, officers take +2 to arrive on-scene. Results in lower probability of arrest.</a:t>
            </a:r>
          </a:p>
        </p:txBody>
      </p:sp>
      <p:sp>
        <p:nvSpPr>
          <p:cNvPr id="39" name="Text Placeholder 26">
            <a:extLst>
              <a:ext uri="{FF2B5EF4-FFF2-40B4-BE49-F238E27FC236}">
                <a16:creationId xmlns:a16="http://schemas.microsoft.com/office/drawing/2014/main" id="{061A6DA4-4FA8-0AE1-C440-2CE418E53E3C}"/>
              </a:ext>
            </a:extLst>
          </p:cNvPr>
          <p:cNvSpPr txBox="1">
            <a:spLocks/>
          </p:cNvSpPr>
          <p:nvPr/>
        </p:nvSpPr>
        <p:spPr>
          <a:xfrm>
            <a:off x="685801" y="20463732"/>
            <a:ext cx="6858001" cy="3829720"/>
          </a:xfrm>
          <a:prstGeom prst="rect">
            <a:avLst/>
          </a:prstGeom>
        </p:spPr>
        <p:txBody>
          <a:bodyPr anchor="t" anchorCtr="0">
            <a:noAutofit/>
          </a:bodyPr>
          <a:lstStyle>
            <a:lvl1pPr marL="0" indent="0" algn="l" defTabSz="4388900" rtl="0" eaLnBrk="1" latinLnBrk="0" hangingPunct="1">
              <a:spcBef>
                <a:spcPct val="20000"/>
              </a:spcBef>
              <a:buFontTx/>
              <a:buNone/>
              <a:defRPr sz="6600" b="1" kern="1200">
                <a:solidFill>
                  <a:schemeClr val="tx2"/>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6000" dirty="0"/>
              <a:t>We use a comprehensive data set of Priority 1 911 call dispatches over 2016-2022. Merge with shifts, arrests, victimizations.</a:t>
            </a:r>
          </a:p>
        </p:txBody>
      </p:sp>
      <p:sp>
        <p:nvSpPr>
          <p:cNvPr id="40" name="TextBox 39">
            <a:extLst>
              <a:ext uri="{FF2B5EF4-FFF2-40B4-BE49-F238E27FC236}">
                <a16:creationId xmlns:a16="http://schemas.microsoft.com/office/drawing/2014/main" id="{AF5D3223-7079-2B81-64D3-36ED84C4632F}"/>
              </a:ext>
            </a:extLst>
          </p:cNvPr>
          <p:cNvSpPr txBox="1"/>
          <p:nvPr/>
        </p:nvSpPr>
        <p:spPr>
          <a:xfrm>
            <a:off x="9334747" y="33703290"/>
            <a:ext cx="12642273" cy="380873"/>
          </a:xfrm>
          <a:prstGeom prst="rect">
            <a:avLst/>
          </a:prstGeom>
          <a:noFill/>
        </p:spPr>
        <p:txBody>
          <a:bodyPr wrap="square" rtlCol="0">
            <a:spAutoFit/>
          </a:bodyPr>
          <a:lstStyle/>
          <a:p>
            <a:r>
              <a:rPr lang="en-US" sz="1875" dirty="0">
                <a:latin typeface="Times New Roman" panose="02020603050405020304" pitchFamily="18" charset="0"/>
                <a:cs typeface="Times New Roman" panose="02020603050405020304" pitchFamily="18" charset="0"/>
              </a:rPr>
              <a:t>Source: </a:t>
            </a:r>
            <a:r>
              <a:rPr lang="en-US" sz="1875" dirty="0" err="1">
                <a:latin typeface="Times New Roman" panose="02020603050405020304" pitchFamily="18" charset="0"/>
                <a:cs typeface="Times New Roman" panose="02020603050405020304" pitchFamily="18" charset="0"/>
              </a:rPr>
              <a:t>Soundthinking</a:t>
            </a:r>
            <a:r>
              <a:rPr lang="en-US" sz="1875" dirty="0">
                <a:latin typeface="Times New Roman" panose="02020603050405020304" pitchFamily="18" charset="0"/>
                <a:cs typeface="Times New Roman" panose="02020603050405020304" pitchFamily="18" charset="0"/>
              </a:rPr>
              <a:t> website  https://</a:t>
            </a:r>
            <a:r>
              <a:rPr lang="en-US" sz="1875" dirty="0" err="1">
                <a:latin typeface="Times New Roman" panose="02020603050405020304" pitchFamily="18" charset="0"/>
                <a:cs typeface="Times New Roman" panose="02020603050405020304" pitchFamily="18" charset="0"/>
              </a:rPr>
              <a:t>www.soundthinking.com</a:t>
            </a:r>
            <a:r>
              <a:rPr lang="en-US" sz="1875" dirty="0">
                <a:latin typeface="Times New Roman" panose="02020603050405020304" pitchFamily="18" charset="0"/>
                <a:cs typeface="Times New Roman" panose="02020603050405020304" pitchFamily="18" charset="0"/>
              </a:rPr>
              <a:t>/law-enforcement/gunshot-detection-technology/</a:t>
            </a:r>
          </a:p>
        </p:txBody>
      </p:sp>
    </p:spTree>
    <p:extLst>
      <p:ext uri="{BB962C8B-B14F-4D97-AF65-F5344CB8AC3E}">
        <p14:creationId xmlns:p14="http://schemas.microsoft.com/office/powerpoint/2010/main" val="2042682582"/>
      </p:ext>
    </p:extLst>
  </p:cSld>
  <p:clrMapOvr>
    <a:masterClrMapping/>
  </p:clrMapOvr>
</p:sld>
</file>

<file path=ppt/theme/theme1.xml><?xml version="1.0" encoding="utf-8"?>
<a:theme xmlns:a="http://schemas.openxmlformats.org/drawingml/2006/main" name="36x48-Template - One center panel">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36x48-Template - One center panel">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1112</TotalTime>
  <Words>140</Words>
  <Application>Microsoft Macintosh PowerPoint</Application>
  <PresentationFormat>Custom</PresentationFormat>
  <Paragraphs>15</Paragraphs>
  <Slides>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Arial</vt:lpstr>
      <vt:lpstr>Arial Black</vt:lpstr>
      <vt:lpstr>Calibri</vt:lpstr>
      <vt:lpstr>Times New Roman</vt:lpstr>
      <vt:lpstr>Trebuchet MS</vt:lpstr>
      <vt:lpstr>36x48-Template - One center panel</vt:lpstr>
      <vt:lpstr>1_36x48-Template - One center panel</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Michael Topper</cp:lastModifiedBy>
  <cp:revision>98</cp:revision>
  <dcterms:created xsi:type="dcterms:W3CDTF">2012-02-03T19:11:35Z</dcterms:created>
  <dcterms:modified xsi:type="dcterms:W3CDTF">2023-09-14T18:26:37Z</dcterms:modified>
</cp:coreProperties>
</file>